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1" r:id="rId1"/>
    <p:sldMasterId id="2147483672" r:id="rId2"/>
    <p:sldMasterId id="2147483673" r:id="rId3"/>
    <p:sldMasterId id="2147483679" r:id="rId4"/>
  </p:sldMasterIdLst>
  <p:notesMasterIdLst>
    <p:notesMasterId r:id="rId29"/>
  </p:notesMasterIdLst>
  <p:sldIdLst>
    <p:sldId id="256" r:id="rId5"/>
    <p:sldId id="284" r:id="rId6"/>
    <p:sldId id="283" r:id="rId7"/>
    <p:sldId id="286" r:id="rId8"/>
    <p:sldId id="469" r:id="rId9"/>
    <p:sldId id="312" r:id="rId10"/>
    <p:sldId id="470" r:id="rId11"/>
    <p:sldId id="473" r:id="rId12"/>
    <p:sldId id="475" r:id="rId13"/>
    <p:sldId id="476" r:id="rId14"/>
    <p:sldId id="477" r:id="rId15"/>
    <p:sldId id="370" r:id="rId16"/>
    <p:sldId id="313" r:id="rId17"/>
    <p:sldId id="280" r:id="rId18"/>
    <p:sldId id="264" r:id="rId19"/>
    <p:sldId id="478" r:id="rId20"/>
    <p:sldId id="306" r:id="rId21"/>
    <p:sldId id="285" r:id="rId22"/>
    <p:sldId id="479" r:id="rId23"/>
    <p:sldId id="293" r:id="rId24"/>
    <p:sldId id="381" r:id="rId25"/>
    <p:sldId id="459" r:id="rId26"/>
    <p:sldId id="460" r:id="rId27"/>
    <p:sldId id="46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ramploud" initials="ar" lastIdx="4" clrIdx="0">
    <p:extLst>
      <p:ext uri="{19B8F6BF-5375-455C-9EA6-DF929625EA0E}">
        <p15:presenceInfo xmlns:p15="http://schemas.microsoft.com/office/powerpoint/2012/main" userId="97350e10c94428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7D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9" autoAdjust="0"/>
    <p:restoredTop sz="81725"/>
  </p:normalViewPr>
  <p:slideViewPr>
    <p:cSldViewPr snapToGrid="0">
      <p:cViewPr varScale="1">
        <p:scale>
          <a:sx n="82" d="100"/>
          <a:sy n="82" d="100"/>
        </p:scale>
        <p:origin x="1984"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None/>
            </a:pPr>
            <a:endParaRPr lang="it" dirty="0"/>
          </a:p>
        </p:txBody>
      </p:sp>
    </p:spTree>
    <p:extLst>
      <p:ext uri="{BB962C8B-B14F-4D97-AF65-F5344CB8AC3E}">
        <p14:creationId xmlns:p14="http://schemas.microsoft.com/office/powerpoint/2010/main" val="205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289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905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93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865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31" name="Shape 131"/>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Shape 132"/>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Questa è la prima domanda che ci siamo posti. </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A nostro avviso sono tre gli elementi che possono contribuire a chiarire le ragioni di questo domandare:</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1) Teoria</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2) Contesto</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3) Rilevazioni internazionali</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Questi non hanno alcun ordine gerarchico, sono in stretta relazione per determinare questo quadro di ricerca.</a:t>
            </a:r>
          </a:p>
        </p:txBody>
      </p:sp>
      <p:sp>
        <p:nvSpPr>
          <p:cNvPr id="133" name="Shape 133"/>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Clr>
                <a:schemeClr val="dk1"/>
              </a:buClr>
              <a:buSzPct val="83333"/>
              <a:buFont typeface="Arial"/>
              <a:buNone/>
            </a:pPr>
            <a:r>
              <a:rPr lang="it" sz="1200"/>
              <a:t>Entriamo così nel quadro di riferimento teorico. In questo passaggio tenteremo di mettere a fuoco gli elementi teorici che ci hanno guidato nella costruzione del progetto di ricerca. (clic)</a:t>
            </a:r>
          </a:p>
          <a:p>
            <a:pPr lvl="0" rtl="0">
              <a:spcBef>
                <a:spcPts val="0"/>
              </a:spcBef>
              <a:buClr>
                <a:schemeClr val="dk1"/>
              </a:buClr>
              <a:buSzPct val="91666"/>
              <a:buFont typeface="Arial"/>
              <a:buNone/>
            </a:pPr>
            <a:r>
              <a:rPr lang="it" sz="1200">
                <a:solidFill>
                  <a:schemeClr val="dk1"/>
                </a:solidFill>
              </a:rPr>
              <a:t>Françoise Jullien, nel suo Parlare senza parole, scrive: (leggere). </a:t>
            </a:r>
          </a:p>
          <a:p>
            <a:pPr lvl="0" rtl="0">
              <a:spcBef>
                <a:spcPts val="0"/>
              </a:spcBef>
              <a:buClr>
                <a:schemeClr val="dk1"/>
              </a:buClr>
              <a:buSzPct val="91666"/>
              <a:buFont typeface="Arial"/>
              <a:buNone/>
            </a:pPr>
            <a:r>
              <a:rPr lang="it" sz="1200">
                <a:solidFill>
                  <a:schemeClr val="dk1"/>
                </a:solidFill>
              </a:rPr>
              <a:t>Questo “farsi incontro all'altro che ci permette di interrogarci sul nostro impensato” dovrebbe chiarire che ciò che cercheremo di fare qui non è e non vuole essere un'acquisizione acritica, una semplice traduzione di una cultura in un altra. In altre parole crediamo non sia possibile diventare altro da sé. Anche perché questo riteniamo sia una semplice sostituzione di un idolo con un altro idolo (come scriveva L. Wittgenstein). Non si apre quindi qualcosa di “nuovo”, una “nuova” oggettivazione che può fornirci significati altri, ma è la struttura di relazione che mostra differenze radicali che ci permette di ri-comprenderci nella nostra tradizione. La differenza, lo scarto, la distanza estraniante ci mostra qualcosa che è qui, a portata di mano, ma che è sempre da ripensare. Ci pare risulti evidente, in questa prospettiva la sottolineatura al “farsi incontro all’altro”, ma soprattutto all’”impensato”.</a:t>
            </a:r>
          </a:p>
        </p:txBody>
      </p:sp>
      <p:sp>
        <p:nvSpPr>
          <p:cNvPr id="134" name="Shape 134"/>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78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44257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05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69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98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31" name="Shape 131"/>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Shape 132"/>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Questa è la prima domanda che ci siamo posti. </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A nostro avviso sono tre gli elementi che possono contribuire a chiarire le ragioni di questo domandare:</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1) Teoria</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2) Contesto</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3) Rilevazioni internazionali</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Questi non hanno alcun ordine gerarchico, sono in stretta relazione per determinare questo quadro di ricerca.</a:t>
            </a:r>
          </a:p>
        </p:txBody>
      </p:sp>
      <p:sp>
        <p:nvSpPr>
          <p:cNvPr id="133" name="Shape 133"/>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Clr>
                <a:schemeClr val="dk1"/>
              </a:buClr>
              <a:buSzPct val="83333"/>
              <a:buFont typeface="Arial"/>
              <a:buNone/>
            </a:pPr>
            <a:r>
              <a:rPr lang="it" sz="1200"/>
              <a:t>Entriamo così nel quadro di riferimento teorico. In questo passaggio tenteremo di mettere a fuoco gli elementi teorici che ci hanno guidato nella costruzione del progetto di ricerca. (clic)</a:t>
            </a:r>
          </a:p>
          <a:p>
            <a:pPr lvl="0" rtl="0">
              <a:spcBef>
                <a:spcPts val="0"/>
              </a:spcBef>
              <a:buClr>
                <a:schemeClr val="dk1"/>
              </a:buClr>
              <a:buSzPct val="91666"/>
              <a:buFont typeface="Arial"/>
              <a:buNone/>
            </a:pPr>
            <a:r>
              <a:rPr lang="it" sz="1200">
                <a:solidFill>
                  <a:schemeClr val="dk1"/>
                </a:solidFill>
              </a:rPr>
              <a:t>Françoise Jullien, nel suo Parlare senza parole, scrive: (leggere). </a:t>
            </a:r>
          </a:p>
          <a:p>
            <a:pPr lvl="0" rtl="0">
              <a:spcBef>
                <a:spcPts val="0"/>
              </a:spcBef>
              <a:buClr>
                <a:schemeClr val="dk1"/>
              </a:buClr>
              <a:buSzPct val="91666"/>
              <a:buFont typeface="Arial"/>
              <a:buNone/>
            </a:pPr>
            <a:r>
              <a:rPr lang="it" sz="1200">
                <a:solidFill>
                  <a:schemeClr val="dk1"/>
                </a:solidFill>
              </a:rPr>
              <a:t>Questo “farsi incontro all'altro che ci permette di interrogarci sul nostro impensato” dovrebbe chiarire che ciò che cercheremo di fare qui non è e non vuole essere un'acquisizione acritica, una semplice traduzione di una cultura in un altra. In altre parole crediamo non sia possibile diventare altro da sé. Anche perché questo riteniamo sia una semplice sostituzione di un idolo con un altro idolo (come scriveva L. Wittgenstein). Non si apre quindi qualcosa di “nuovo”, una “nuova” oggettivazione che può fornirci significati altri, ma è la struttura di relazione che mostra differenze radicali che ci permette di ri-comprenderci nella nostra tradizione. La differenza, lo scarto, la distanza estraniante ci mostra qualcosa che è qui, a portata di mano, ma che è sempre da ripensare. Ci pare risulti evidente, in questa prospettiva la sottolineatura al “farsi incontro all’altro”, ma soprattutto all’”impensato”.</a:t>
            </a:r>
          </a:p>
        </p:txBody>
      </p:sp>
      <p:sp>
        <p:nvSpPr>
          <p:cNvPr id="134" name="Shape 134"/>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1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138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rtl="0">
              <a:lnSpc>
                <a:spcPct val="93000"/>
              </a:lnSpc>
              <a:spcBef>
                <a:spcPts val="0"/>
              </a:spcBef>
              <a:buNone/>
            </a:pPr>
            <a:endParaRPr sz="1200"/>
          </a:p>
        </p:txBody>
      </p:sp>
      <p:sp>
        <p:nvSpPr>
          <p:cNvPr id="217" name="Shape 217"/>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lvl="0">
              <a:spcBef>
                <a:spcPts val="0"/>
              </a:spcBef>
              <a:buNone/>
            </a:pPr>
            <a:endParaRPr/>
          </a:p>
        </p:txBody>
      </p:sp>
      <p:sp>
        <p:nvSpPr>
          <p:cNvPr id="218" name="Shape 218"/>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rtl="0">
              <a:lnSpc>
                <a:spcPct val="94000"/>
              </a:lnSpc>
              <a:spcBef>
                <a:spcPts val="0"/>
              </a:spcBef>
              <a:buSzPct val="25000"/>
              <a:buFont typeface="Arial"/>
              <a:buNone/>
            </a:pPr>
            <a:r>
              <a:rPr lang="it" sz="1800" b="0" i="0" u="none" strike="noStrike" cap="none">
                <a:latin typeface="Arial"/>
                <a:ea typeface="Arial"/>
                <a:cs typeface="Arial"/>
                <a:sym typeface="Arial"/>
              </a:rPr>
              <a:t>Questa è la prima domanda che ci siamo posti. </a:t>
            </a:r>
          </a:p>
          <a:p>
            <a:pPr marL="190500" marR="0" lvl="0" indent="0" algn="l" rtl="0">
              <a:lnSpc>
                <a:spcPct val="94000"/>
              </a:lnSpc>
              <a:spcBef>
                <a:spcPts val="0"/>
              </a:spcBef>
              <a:buSzPct val="25000"/>
              <a:buFont typeface="Arial"/>
              <a:buNone/>
            </a:pPr>
            <a:r>
              <a:rPr lang="it" sz="1800" b="0" i="0" u="none" strike="noStrike" cap="none">
                <a:latin typeface="Arial"/>
                <a:ea typeface="Arial"/>
                <a:cs typeface="Arial"/>
                <a:sym typeface="Arial"/>
              </a:rPr>
              <a:t>A nostro avviso sono tre gli elementi che possono contribuire a chiarire le ragioni di questo domandare:</a:t>
            </a:r>
          </a:p>
          <a:p>
            <a:pPr marL="190500" marR="0" lvl="0" indent="0" algn="l" rtl="0">
              <a:lnSpc>
                <a:spcPct val="94000"/>
              </a:lnSpc>
              <a:spcBef>
                <a:spcPts val="0"/>
              </a:spcBef>
              <a:buSzPct val="25000"/>
              <a:buFont typeface="Arial"/>
              <a:buNone/>
            </a:pPr>
            <a:r>
              <a:rPr lang="it" sz="1800" b="0" i="0" u="none" strike="noStrike" cap="none">
                <a:latin typeface="Arial"/>
                <a:ea typeface="Arial"/>
                <a:cs typeface="Arial"/>
                <a:sym typeface="Arial"/>
              </a:rPr>
              <a:t>1) Teoria</a:t>
            </a:r>
          </a:p>
          <a:p>
            <a:pPr marL="190500" marR="0" lvl="0" indent="0" algn="l" rtl="0">
              <a:lnSpc>
                <a:spcPct val="94000"/>
              </a:lnSpc>
              <a:spcBef>
                <a:spcPts val="0"/>
              </a:spcBef>
              <a:buSzPct val="25000"/>
              <a:buFont typeface="Arial"/>
              <a:buNone/>
            </a:pPr>
            <a:r>
              <a:rPr lang="it" sz="1800" b="0" i="0" u="none" strike="noStrike" cap="none">
                <a:latin typeface="Arial"/>
                <a:ea typeface="Arial"/>
                <a:cs typeface="Arial"/>
                <a:sym typeface="Arial"/>
              </a:rPr>
              <a:t>2) Contesto</a:t>
            </a:r>
          </a:p>
          <a:p>
            <a:pPr marL="190500" marR="0" lvl="0" indent="0" algn="l" rtl="0">
              <a:lnSpc>
                <a:spcPct val="94000"/>
              </a:lnSpc>
              <a:spcBef>
                <a:spcPts val="0"/>
              </a:spcBef>
              <a:buSzPct val="25000"/>
              <a:buFont typeface="Arial"/>
              <a:buNone/>
            </a:pPr>
            <a:r>
              <a:rPr lang="it" sz="1800" b="0" i="0" u="none" strike="noStrike" cap="none">
                <a:latin typeface="Arial"/>
                <a:ea typeface="Arial"/>
                <a:cs typeface="Arial"/>
                <a:sym typeface="Arial"/>
              </a:rPr>
              <a:t>3) Rilevazioni internazionali</a:t>
            </a:r>
          </a:p>
          <a:p>
            <a:pPr marL="190500" marR="0" lvl="0" indent="0" algn="l" rtl="0">
              <a:lnSpc>
                <a:spcPct val="94000"/>
              </a:lnSpc>
              <a:spcBef>
                <a:spcPts val="0"/>
              </a:spcBef>
              <a:buSzPct val="25000"/>
              <a:buFont typeface="Arial"/>
              <a:buNone/>
            </a:pPr>
            <a:r>
              <a:rPr lang="it" sz="1800" b="0" i="0" u="none" strike="noStrike" cap="none">
                <a:latin typeface="Arial"/>
                <a:ea typeface="Arial"/>
                <a:cs typeface="Arial"/>
                <a:sym typeface="Arial"/>
              </a:rPr>
              <a:t>Questi non hanno alcun ordine gerarchico, sono in stretta relazione per determinare questo quadro di ricerca.</a:t>
            </a:r>
          </a:p>
        </p:txBody>
      </p:sp>
      <p:sp>
        <p:nvSpPr>
          <p:cNvPr id="219" name="Shape 219"/>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Clr>
                <a:schemeClr val="dk1"/>
              </a:buClr>
              <a:buSzPct val="91666"/>
              <a:buFont typeface="Arial"/>
              <a:buNone/>
            </a:pPr>
            <a:r>
              <a:rPr lang="it" sz="1200" dirty="0">
                <a:solidFill>
                  <a:schemeClr val="dk1"/>
                </a:solidFill>
              </a:rPr>
              <a:t>Intanto questo importante quadro filosofico ci permette di inquadrare un fenomeno crescente negli ultimi anni, il moltiplicarsi delle possibilità di entrare in contatto con pratiche didattiche di paesi molto lontani, questo contestualmente all’incremento di prove di valutazione internazionale ha provocato …</a:t>
            </a:r>
          </a:p>
          <a:p>
            <a:pPr lvl="0" rtl="0">
              <a:spcBef>
                <a:spcPts val="0"/>
              </a:spcBef>
              <a:buClr>
                <a:schemeClr val="dk1"/>
              </a:buClr>
              <a:buSzPct val="91666"/>
              <a:buFont typeface="Arial"/>
              <a:buNone/>
            </a:pPr>
            <a:endParaRPr lang="it" sz="1200" dirty="0">
              <a:solidFill>
                <a:schemeClr val="dk1"/>
              </a:solidFill>
            </a:endParaRPr>
          </a:p>
          <a:p>
            <a:pPr lvl="0" rtl="0">
              <a:spcBef>
                <a:spcPts val="0"/>
              </a:spcBef>
              <a:buNone/>
            </a:pPr>
            <a:endParaRPr sz="1200" dirty="0"/>
          </a:p>
        </p:txBody>
      </p:sp>
      <p:sp>
        <p:nvSpPr>
          <p:cNvPr id="220" name="Shape 220"/>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89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sz="1100" kern="1200" dirty="0" err="1">
                <a:latin typeface="Calibri" panose="020F0502020204030204" pitchFamily="34" charset="0"/>
                <a:ea typeface="ＭＳ Ｐゴシック" charset="0"/>
                <a:cs typeface="Calibri" panose="020F0502020204030204" pitchFamily="34" charset="0"/>
              </a:rPr>
              <a:t>Intanto</a:t>
            </a:r>
            <a:r>
              <a:rPr lang="en-GB" sz="1100" kern="1200" dirty="0">
                <a:latin typeface="Calibri" panose="020F0502020204030204" pitchFamily="34" charset="0"/>
                <a:ea typeface="ＭＳ Ｐゴシック" charset="0"/>
                <a:cs typeface="Calibri" panose="020F0502020204030204" pitchFamily="34" charset="0"/>
              </a:rPr>
              <a:t> per </a:t>
            </a:r>
            <a:r>
              <a:rPr lang="en-GB" sz="1100" kern="1200" dirty="0" err="1">
                <a:latin typeface="Calibri" panose="020F0502020204030204" pitchFamily="34" charset="0"/>
                <a:ea typeface="ＭＳ Ｐゴシック" charset="0"/>
                <a:cs typeface="Calibri" panose="020F0502020204030204" pitchFamily="34" charset="0"/>
              </a:rPr>
              <a:t>cominciare</a:t>
            </a:r>
            <a:r>
              <a:rPr lang="en-GB" sz="1100" kern="1200" dirty="0">
                <a:latin typeface="Calibri" panose="020F0502020204030204" pitchFamily="34" charset="0"/>
                <a:ea typeface="ＭＳ Ｐゴシック" charset="0"/>
                <a:cs typeface="Calibri" panose="020F0502020204030204" pitchFamily="34" charset="0"/>
              </a:rPr>
              <a:t> ad </a:t>
            </a:r>
            <a:r>
              <a:rPr lang="en-GB" sz="1100" kern="1200" dirty="0" err="1">
                <a:latin typeface="Calibri" panose="020F0502020204030204" pitchFamily="34" charset="0"/>
                <a:ea typeface="ＭＳ Ｐゴシック" charset="0"/>
                <a:cs typeface="Calibri" panose="020F0502020204030204" pitchFamily="34" charset="0"/>
              </a:rPr>
              <a:t>entrare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più</a:t>
            </a:r>
            <a:r>
              <a:rPr lang="en-GB" sz="1100" kern="1200" dirty="0">
                <a:latin typeface="Calibri" panose="020F0502020204030204" pitchFamily="34" charset="0"/>
                <a:ea typeface="ＭＳ Ｐゴシック" charset="0"/>
                <a:cs typeface="Calibri" panose="020F0502020204030204" pitchFamily="34" charset="0"/>
              </a:rPr>
              <a:t> in </a:t>
            </a:r>
            <a:r>
              <a:rPr lang="en-GB" sz="1100" kern="1200" dirty="0" err="1">
                <a:latin typeface="Calibri" panose="020F0502020204030204" pitchFamily="34" charset="0"/>
                <a:ea typeface="ＭＳ Ｐゴシック" charset="0"/>
                <a:cs typeface="Calibri" panose="020F0502020204030204" pitchFamily="34" charset="0"/>
              </a:rPr>
              <a:t>merito</a:t>
            </a:r>
            <a:r>
              <a:rPr lang="en-GB" sz="1100" kern="1200" dirty="0">
                <a:latin typeface="Calibri" panose="020F0502020204030204" pitchFamily="34" charset="0"/>
                <a:ea typeface="ＭＳ Ｐゴシック" charset="0"/>
                <a:cs typeface="Calibri" panose="020F0502020204030204" pitchFamily="34" charset="0"/>
              </a:rPr>
              <a:t> al </a:t>
            </a:r>
            <a:r>
              <a:rPr lang="en-GB" sz="1100" kern="1200" dirty="0" err="1">
                <a:latin typeface="Calibri" panose="020F0502020204030204" pitchFamily="34" charset="0"/>
                <a:ea typeface="ＭＳ Ｐゴシック" charset="0"/>
                <a:cs typeface="Calibri" panose="020F0502020204030204" pitchFamily="34" charset="0"/>
              </a:rPr>
              <a:t>quadro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della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Trasposizione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Culturale</a:t>
            </a:r>
            <a:r>
              <a:rPr lang="en-GB" sz="1100" kern="1200" dirty="0">
                <a:latin typeface="Calibri" panose="020F0502020204030204" pitchFamily="34" charset="0"/>
                <a:ea typeface="ＭＳ Ｐゴシック" charset="0"/>
                <a:cs typeface="Calibri" panose="020F0502020204030204" pitchFamily="34" charset="0"/>
              </a:rPr>
              <a:t> in </a:t>
            </a:r>
            <a:r>
              <a:rPr lang="en-GB" sz="1100" kern="1200" dirty="0" err="1">
                <a:latin typeface="Calibri" panose="020F0502020204030204" pitchFamily="34" charset="0"/>
                <a:ea typeface="ＭＳ Ｐゴシック" charset="0"/>
                <a:cs typeface="Calibri" panose="020F0502020204030204" pitchFamily="34" charset="0"/>
              </a:rPr>
              <a:t>didattica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della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matematica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partiamo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dall’origine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etimologica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dei</a:t>
            </a:r>
            <a:r>
              <a:rPr lang="en-GB" sz="1100" kern="1200" dirty="0">
                <a:latin typeface="Calibri" panose="020F0502020204030204" pitchFamily="34" charset="0"/>
                <a:ea typeface="ＭＳ Ｐゴシック" charset="0"/>
                <a:cs typeface="Calibri" panose="020F0502020204030204" pitchFamily="34" charset="0"/>
              </a:rPr>
              <a:t> due termini </a:t>
            </a:r>
            <a:r>
              <a:rPr lang="en-GB" sz="1100" kern="1200" dirty="0" err="1">
                <a:latin typeface="Calibri" panose="020F0502020204030204" pitchFamily="34" charset="0"/>
                <a:ea typeface="ＭＳ Ｐゴシック" charset="0"/>
                <a:cs typeface="Calibri" panose="020F0502020204030204" pitchFamily="34" charset="0"/>
              </a:rPr>
              <a:t>che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abbiamo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scelto</a:t>
            </a:r>
            <a:r>
              <a:rPr lang="en-GB" sz="1100" kern="1200" dirty="0">
                <a:latin typeface="Calibri" panose="020F0502020204030204" pitchFamily="34" charset="0"/>
                <a:ea typeface="ＭＳ Ｐゴシック" charset="0"/>
                <a:cs typeface="Calibri" panose="020F0502020204030204" pitchFamily="34" charset="0"/>
              </a:rPr>
              <a:t> per </a:t>
            </a:r>
            <a:r>
              <a:rPr lang="en-GB" sz="1100" kern="1200" dirty="0" err="1">
                <a:latin typeface="Calibri" panose="020F0502020204030204" pitchFamily="34" charset="0"/>
                <a:ea typeface="ＭＳ Ｐゴシック" charset="0"/>
                <a:cs typeface="Calibri" panose="020F0502020204030204" pitchFamily="34" charset="0"/>
              </a:rPr>
              <a:t>descrivere</a:t>
            </a:r>
            <a:r>
              <a:rPr lang="en-GB" sz="1100" kern="1200" dirty="0">
                <a:latin typeface="Calibri" panose="020F0502020204030204" pitchFamily="34" charset="0"/>
                <a:ea typeface="ＭＳ Ｐゴシック" charset="0"/>
                <a:cs typeface="Calibri" panose="020F0502020204030204" pitchFamily="34" charset="0"/>
              </a:rPr>
              <a:t> un </a:t>
            </a:r>
            <a:r>
              <a:rPr lang="en-GB" sz="1100" kern="1200" dirty="0" err="1">
                <a:latin typeface="Calibri" panose="020F0502020204030204" pitchFamily="34" charset="0"/>
                <a:ea typeface="ＭＳ Ｐゴシック" charset="0"/>
                <a:cs typeface="Calibri" panose="020F0502020204030204" pitchFamily="34" charset="0"/>
              </a:rPr>
              <a:t>processo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complesso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che</a:t>
            </a:r>
            <a:r>
              <a:rPr lang="en-GB" sz="1100" kern="1200" dirty="0">
                <a:latin typeface="Calibri" panose="020F0502020204030204" pitchFamily="34" charset="0"/>
                <a:ea typeface="ＭＳ Ｐゴシック" charset="0"/>
                <a:cs typeface="Calibri" panose="020F0502020204030204" pitchFamily="34" charset="0"/>
              </a:rPr>
              <a:t> vi </a:t>
            </a:r>
            <a:r>
              <a:rPr lang="en-GB" sz="1100" kern="1200" dirty="0" err="1">
                <a:latin typeface="Calibri" panose="020F0502020204030204" pitchFamily="34" charset="0"/>
                <a:ea typeface="ＭＳ Ｐゴシック" charset="0"/>
                <a:cs typeface="Calibri" panose="020F0502020204030204" pitchFamily="34" charset="0"/>
              </a:rPr>
              <a:t>descriverò</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a:t>
            </a:r>
            <a:r>
              <a:rPr lang="en-GB" sz="1100" kern="1200" dirty="0">
                <a:latin typeface="Calibri" panose="020F0502020204030204" pitchFamily="34" charset="0"/>
                <a:ea typeface="ＭＳ Ｐゴシック" charset="0"/>
                <a:cs typeface="Calibri" panose="020F0502020204030204" pitchFamily="34" charset="0"/>
              </a:rPr>
              <a:t> breve,</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sz="1100" kern="1200" dirty="0" err="1">
                <a:latin typeface="Calibri" panose="020F0502020204030204" pitchFamily="34" charset="0"/>
                <a:ea typeface="ＭＳ Ｐゴシック" charset="0"/>
                <a:cs typeface="Calibri" panose="020F0502020204030204" pitchFamily="34" charset="0"/>
              </a:rPr>
              <a:t>Intanto</a:t>
            </a:r>
            <a:r>
              <a:rPr lang="en-GB" sz="1100" kern="1200" dirty="0">
                <a:latin typeface="Calibri" panose="020F0502020204030204" pitchFamily="34" charset="0"/>
                <a:ea typeface="ＭＳ Ｐゴシック" charset="0"/>
                <a:cs typeface="Calibri" panose="020F0502020204030204" pitchFamily="34" charset="0"/>
              </a:rPr>
              <a:t> la </a:t>
            </a:r>
            <a:r>
              <a:rPr lang="en-GB" sz="1100" kern="1200" dirty="0" err="1">
                <a:latin typeface="Calibri" panose="020F0502020204030204" pitchFamily="34" charset="0"/>
                <a:ea typeface="ＭＳ Ｐゴシック" charset="0"/>
                <a:cs typeface="Calibri" panose="020F0502020204030204" pitchFamily="34" charset="0"/>
              </a:rPr>
              <a:t>parola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trasposizione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che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veine</a:t>
            </a:r>
            <a:r>
              <a:rPr lang="en-GB" sz="1100" kern="1200" dirty="0">
                <a:latin typeface="Calibri" panose="020F0502020204030204" pitchFamily="34" charset="0"/>
                <a:ea typeface="ＭＳ Ｐゴシック" charset="0"/>
                <a:cs typeface="Calibri" panose="020F0502020204030204" pitchFamily="34" charset="0"/>
              </a:rPr>
              <a:t> dal </a:t>
            </a:r>
            <a:r>
              <a:rPr lang="en-GB" sz="1100" kern="1200" dirty="0" err="1">
                <a:latin typeface="Calibri" panose="020F0502020204030204" pitchFamily="34" charset="0"/>
                <a:ea typeface="ＭＳ Ｐゴシック" charset="0"/>
                <a:cs typeface="Calibri" panose="020F0502020204030204" pitchFamily="34" charset="0"/>
              </a:rPr>
              <a:t>latino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Transponere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costituita</a:t>
            </a:r>
            <a:r>
              <a:rPr lang="en-GB" sz="1100" kern="1200" dirty="0">
                <a:latin typeface="Calibri" panose="020F0502020204030204" pitchFamily="34" charset="0"/>
                <a:ea typeface="ＭＳ Ｐゴシック" charset="0"/>
                <a:cs typeface="Calibri" panose="020F0502020204030204" pitchFamily="34" charset="0"/>
              </a:rPr>
              <a:t> dal </a:t>
            </a:r>
            <a:r>
              <a:rPr lang="en-GB" sz="1100" kern="1200" dirty="0" err="1">
                <a:latin typeface="Calibri" panose="020F0502020204030204" pitchFamily="34" charset="0"/>
                <a:ea typeface="ＭＳ Ｐゴシック" charset="0"/>
                <a:cs typeface="Calibri" panose="020F0502020204030204" pitchFamily="34" charset="0"/>
              </a:rPr>
              <a:t>prefisso</a:t>
            </a:r>
            <a:r>
              <a:rPr lang="en-GB" sz="1100" kern="1200" dirty="0">
                <a:latin typeface="Calibri" panose="020F0502020204030204" pitchFamily="34" charset="0"/>
                <a:ea typeface="ＭＳ Ｐゴシック" charset="0"/>
                <a:cs typeface="Calibri" panose="020F0502020204030204" pitchFamily="34" charset="0"/>
              </a:rPr>
              <a:t> trans </a:t>
            </a:r>
            <a:r>
              <a:rPr lang="en-GB" sz="1100" kern="1200" dirty="0" err="1">
                <a:latin typeface="Calibri" panose="020F0502020204030204" pitchFamily="34" charset="0"/>
                <a:ea typeface="ＭＳ Ｐゴシック" charset="0"/>
                <a:cs typeface="Calibri" panose="020F0502020204030204" pitchFamily="34" charset="0"/>
              </a:rPr>
              <a:t>che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indica</a:t>
            </a:r>
            <a:r>
              <a:rPr lang="en-GB" sz="1100" kern="1200" dirty="0">
                <a:latin typeface="Calibri" panose="020F0502020204030204" pitchFamily="34" charset="0"/>
                <a:ea typeface="ＭＳ Ｐゴシック" charset="0"/>
                <a:cs typeface="Calibri" panose="020F0502020204030204" pitchFamily="34" charset="0"/>
              </a:rPr>
              <a:t> un </a:t>
            </a:r>
            <a:r>
              <a:rPr lang="en-GB" sz="1100" kern="1200" dirty="0" err="1">
                <a:latin typeface="Calibri" panose="020F0502020204030204" pitchFamily="34" charset="0"/>
                <a:ea typeface="ＭＳ Ｐゴシック" charset="0"/>
                <a:cs typeface="Calibri" panose="020F0502020204030204" pitchFamily="34" charset="0"/>
              </a:rPr>
              <a:t>passaggio</a:t>
            </a:r>
            <a:r>
              <a:rPr lang="en-GB" sz="1100" kern="1200" dirty="0">
                <a:latin typeface="Calibri" panose="020F0502020204030204" pitchFamily="34" charset="0"/>
                <a:ea typeface="ＭＳ Ｐゴシック" charset="0"/>
                <a:cs typeface="Calibri" panose="020F0502020204030204" pitchFamily="34" charset="0"/>
              </a:rPr>
              <a:t>, un </a:t>
            </a:r>
            <a:r>
              <a:rPr lang="en-GB" sz="1100" kern="1200" dirty="0" err="1">
                <a:latin typeface="Calibri" panose="020F0502020204030204" pitchFamily="34" charset="0"/>
                <a:ea typeface="ＭＳ Ｐゴシック" charset="0"/>
                <a:cs typeface="Calibri" panose="020F0502020204030204" pitchFamily="34" charset="0"/>
              </a:rPr>
              <a:t>movimento</a:t>
            </a:r>
            <a:r>
              <a:rPr lang="en-GB" sz="1100" kern="1200" dirty="0">
                <a:latin typeface="Calibri" panose="020F0502020204030204" pitchFamily="34" charset="0"/>
                <a:ea typeface="ＭＳ Ｐゴシック" charset="0"/>
                <a:cs typeface="Calibri" panose="020F0502020204030204" pitchFamily="34" charset="0"/>
              </a:rPr>
              <a:t>, un  </a:t>
            </a:r>
            <a:r>
              <a:rPr lang="en-GB" sz="1100" kern="1200" dirty="0" err="1">
                <a:latin typeface="Calibri" panose="020F0502020204030204" pitchFamily="34" charset="0"/>
                <a:ea typeface="ＭＳ Ｐゴシック" charset="0"/>
                <a:cs typeface="Calibri" panose="020F0502020204030204" pitchFamily="34" charset="0"/>
              </a:rPr>
              <a:t>cambiamento</a:t>
            </a:r>
            <a:r>
              <a:rPr lang="en-GB" sz="1100" kern="1200" dirty="0">
                <a:latin typeface="Calibri" panose="020F0502020204030204" pitchFamily="34" charset="0"/>
                <a:ea typeface="ＭＳ Ｐゴシック" charset="0"/>
                <a:cs typeface="Calibri" panose="020F0502020204030204" pitchFamily="34" charset="0"/>
              </a:rPr>
              <a:t> da </a:t>
            </a:r>
            <a:r>
              <a:rPr lang="en-GB" sz="1100" kern="1200" dirty="0" err="1">
                <a:latin typeface="Calibri" panose="020F0502020204030204" pitchFamily="34" charset="0"/>
                <a:ea typeface="ＭＳ Ｐゴシック" charset="0"/>
                <a:cs typeface="Calibri" panose="020F0502020204030204" pitchFamily="34" charset="0"/>
              </a:rPr>
              <a:t>uno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stato</a:t>
            </a:r>
            <a:r>
              <a:rPr lang="en-GB" sz="1100" kern="1200" dirty="0">
                <a:latin typeface="Calibri" panose="020F0502020204030204" pitchFamily="34" charset="0"/>
                <a:ea typeface="ＭＳ Ｐゴシック" charset="0"/>
                <a:cs typeface="Calibri" panose="020F0502020204030204" pitchFamily="34" charset="0"/>
              </a:rPr>
              <a:t> ad un </a:t>
            </a:r>
            <a:r>
              <a:rPr lang="en-GB" sz="1100" kern="1200" dirty="0" err="1">
                <a:latin typeface="Calibri" panose="020F0502020204030204" pitchFamily="34" charset="0"/>
                <a:ea typeface="ＭＳ Ｐゴシック" charset="0"/>
                <a:cs typeface="Calibri" panose="020F0502020204030204" pitchFamily="34" charset="0"/>
              </a:rPr>
              <a:t>altro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che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l’altro</a:t>
            </a:r>
            <a:r>
              <a:rPr lang="en-GB" sz="1100" kern="1200" dirty="0">
                <a:latin typeface="Calibri" panose="020F0502020204030204" pitchFamily="34" charset="0"/>
                <a:ea typeface="ＭＳ Ｐゴシック" charset="0"/>
                <a:cs typeface="Calibri" panose="020F0502020204030204" pitchFamily="34" charset="0"/>
              </a:rPr>
              <a:t> ci </a:t>
            </a:r>
            <a:r>
              <a:rPr lang="en-GB" sz="1100" kern="1200" dirty="0" err="1">
                <a:latin typeface="Calibri" panose="020F0502020204030204" pitchFamily="34" charset="0"/>
                <a:ea typeface="ＭＳ Ｐゴシック" charset="0"/>
                <a:cs typeface="Calibri" panose="020F0502020204030204" pitchFamily="34" charset="0"/>
              </a:rPr>
              <a:t>rimanda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nella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tradizione</a:t>
            </a:r>
            <a:r>
              <a:rPr lang="en-GB" sz="1100" kern="1200" dirty="0">
                <a:latin typeface="Calibri" panose="020F0502020204030204" pitchFamily="34" charset="0"/>
                <a:ea typeface="ＭＳ Ｐゴシック" charset="0"/>
                <a:cs typeface="Calibri" panose="020F0502020204030204" pitchFamily="34" charset="0"/>
              </a:rPr>
              <a:t> di </a:t>
            </a:r>
            <a:r>
              <a:rPr lang="en-GB" sz="1100" kern="1200" dirty="0" err="1">
                <a:latin typeface="Calibri" panose="020F0502020204030204" pitchFamily="34" charset="0"/>
                <a:ea typeface="ＭＳ Ｐゴシック" charset="0"/>
                <a:cs typeface="Calibri" panose="020F0502020204030204" pitchFamily="34" charset="0"/>
              </a:rPr>
              <a:t>didattica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della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matematica</a:t>
            </a:r>
            <a:r>
              <a:rPr lang="en-GB" sz="1100" kern="1200" dirty="0">
                <a:latin typeface="Calibri" panose="020F0502020204030204" pitchFamily="34" charset="0"/>
                <a:ea typeface="ＭＳ Ｐゴシック" charset="0"/>
                <a:cs typeface="Calibri" panose="020F0502020204030204" pitchFamily="34" charset="0"/>
              </a:rPr>
              <a:t> ad un </a:t>
            </a:r>
            <a:r>
              <a:rPr lang="en-GB" sz="1100" kern="1200" dirty="0" err="1">
                <a:latin typeface="Calibri" panose="020F0502020204030204" pitchFamily="34" charset="0"/>
                <a:ea typeface="ＭＳ Ｐゴシック" charset="0"/>
                <a:cs typeface="Calibri" panose="020F0502020204030204" pitchFamily="34" charset="0"/>
              </a:rPr>
              <a:t>altro</a:t>
            </a:r>
            <a:r>
              <a:rPr lang="en-GB" sz="1100" kern="1200" dirty="0">
                <a:latin typeface="Calibri" panose="020F0502020204030204" pitchFamily="34" charset="0"/>
                <a:ea typeface="ＭＳ Ｐゴシック" charset="0"/>
                <a:cs typeface="Calibri" panose="020F0502020204030204" pitchFamily="34" charset="0"/>
              </a:rPr>
              <a:t> Quadro, </a:t>
            </a:r>
            <a:r>
              <a:rPr lang="en-GB" sz="1100" kern="1200" dirty="0" err="1">
                <a:latin typeface="Calibri" panose="020F0502020204030204" pitchFamily="34" charset="0"/>
                <a:ea typeface="ＭＳ Ｐゴシック" charset="0"/>
                <a:cs typeface="Calibri" panose="020F0502020204030204" pitchFamily="34" charset="0"/>
              </a:rPr>
              <a:t>quella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della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trasposizione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didattica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però</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il</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nostro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uso</a:t>
            </a:r>
            <a:r>
              <a:rPr lang="en-GB" sz="1100" kern="1200" dirty="0">
                <a:latin typeface="Calibri" panose="020F0502020204030204" pitchFamily="34" charset="0"/>
                <a:ea typeface="ＭＳ Ｐゴシック" charset="0"/>
                <a:cs typeface="Calibri" panose="020F0502020204030204" pitchFamily="34" charset="0"/>
              </a:rPr>
              <a:t> di </a:t>
            </a:r>
            <a:r>
              <a:rPr lang="en-GB" sz="1100" kern="1200" dirty="0" err="1">
                <a:latin typeface="Calibri" panose="020F0502020204030204" pitchFamily="34" charset="0"/>
                <a:ea typeface="ＭＳ Ｐゴシック" charset="0"/>
                <a:cs typeface="Calibri" panose="020F0502020204030204" pitchFamily="34" charset="0"/>
              </a:rPr>
              <a:t>questo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termine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è</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assolutamente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indipendente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dall’uso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che</a:t>
            </a:r>
            <a:r>
              <a:rPr lang="en-GB" sz="1100" kern="1200" dirty="0">
                <a:latin typeface="Calibri" panose="020F0502020204030204" pitchFamily="34" charset="0"/>
                <a:ea typeface="ＭＳ Ｐゴシック" charset="0"/>
                <a:cs typeface="Calibri" panose="020F0502020204030204" pitchFamily="34" charset="0"/>
              </a:rPr>
              <a:t> ne fa </a:t>
            </a:r>
            <a:r>
              <a:rPr lang="en-GB" sz="1100" kern="1200" dirty="0" err="1">
                <a:latin typeface="Calibri" panose="020F0502020204030204" pitchFamily="34" charset="0"/>
                <a:ea typeface="ＭＳ Ｐゴシック" charset="0"/>
                <a:cs typeface="Calibri" panose="020F0502020204030204" pitchFamily="34" charset="0"/>
              </a:rPr>
              <a:t>Chevallard</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anche</a:t>
            </a:r>
            <a:r>
              <a:rPr lang="en-GB" sz="1100" kern="1200" dirty="0">
                <a:latin typeface="Calibri" panose="020F0502020204030204" pitchFamily="34" charset="0"/>
                <a:ea typeface="ＭＳ Ｐゴシック" charset="0"/>
                <a:cs typeface="Calibri" panose="020F0502020204030204" pitchFamily="34" charset="0"/>
              </a:rPr>
              <a:t> se </a:t>
            </a:r>
            <a:r>
              <a:rPr lang="en-GB" sz="1100" kern="1200" dirty="0" err="1">
                <a:latin typeface="Calibri" panose="020F0502020204030204" pitchFamily="34" charset="0"/>
                <a:ea typeface="ＭＳ Ｐゴシック" charset="0"/>
                <a:cs typeface="Calibri" panose="020F0502020204030204" pitchFamily="34" charset="0"/>
              </a:rPr>
              <a:t>proprio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recentemente</a:t>
            </a:r>
            <a:r>
              <a:rPr lang="en-GB" sz="1100" kern="1200" dirty="0">
                <a:latin typeface="Calibri" panose="020F0502020204030204" pitchFamily="34" charset="0"/>
                <a:ea typeface="ＭＳ Ｐゴシック" charset="0"/>
                <a:cs typeface="Calibri" panose="020F0502020204030204" pitchFamily="34" charset="0"/>
              </a:rPr>
              <a:t> Ferdinando </a:t>
            </a:r>
            <a:r>
              <a:rPr lang="en-GB" sz="1100" kern="1200" dirty="0" err="1">
                <a:latin typeface="Calibri" panose="020F0502020204030204" pitchFamily="34" charset="0"/>
                <a:ea typeface="ＭＳ Ｐゴシック" charset="0"/>
                <a:cs typeface="Calibri" panose="020F0502020204030204" pitchFamily="34" charset="0"/>
              </a:rPr>
              <a:t>Arzarello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sta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mettendo</a:t>
            </a:r>
            <a:r>
              <a:rPr lang="en-GB" sz="1100" kern="1200" dirty="0">
                <a:latin typeface="Calibri" panose="020F0502020204030204" pitchFamily="34" charset="0"/>
                <a:ea typeface="ＭＳ Ｐゴシック" charset="0"/>
                <a:cs typeface="Calibri" panose="020F0502020204030204" pitchFamily="34" charset="0"/>
              </a:rPr>
              <a:t> a </a:t>
            </a:r>
            <a:r>
              <a:rPr lang="en-GB" sz="1100" kern="1200" dirty="0" err="1">
                <a:latin typeface="Calibri" panose="020F0502020204030204" pitchFamily="34" charset="0"/>
                <a:ea typeface="ＭＳ Ｐゴシック" charset="0"/>
                <a:cs typeface="Calibri" panose="020F0502020204030204" pitchFamily="34" charset="0"/>
              </a:rPr>
              <a:t>fuoco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delle</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possibili</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relazioni</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tra</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i</a:t>
            </a:r>
            <a:r>
              <a:rPr lang="en-GB" sz="1100" kern="1200" dirty="0">
                <a:latin typeface="Calibri" panose="020F0502020204030204" pitchFamily="34" charset="0"/>
                <a:ea typeface="ＭＳ Ｐゴシック" charset="0"/>
                <a:cs typeface="Calibri" panose="020F0502020204030204" pitchFamily="34" charset="0"/>
              </a:rPr>
              <a:t> due </a:t>
            </a:r>
            <a:r>
              <a:rPr lang="en-GB" sz="1100" kern="1200" dirty="0" err="1">
                <a:latin typeface="Calibri" panose="020F0502020204030204" pitchFamily="34" charset="0"/>
                <a:ea typeface="ＭＳ Ｐゴシック" charset="0"/>
                <a:cs typeface="Calibri" panose="020F0502020204030204" pitchFamily="34" charset="0"/>
              </a:rPr>
              <a:t>quadri</a:t>
            </a:r>
            <a:r>
              <a:rPr lang="en-GB" sz="1100" kern="1200" dirty="0">
                <a:latin typeface="Calibri" panose="020F0502020204030204" pitchFamily="34" charset="0"/>
                <a:ea typeface="ＭＳ Ｐゴシック" charset="0"/>
                <a:cs typeface="Calibri" panose="020F0502020204030204" pitchFamily="34" charset="0"/>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sz="1100" kern="1200" dirty="0">
                <a:latin typeface="Calibri" panose="020F0502020204030204" pitchFamily="34" charset="0"/>
                <a:ea typeface="ＭＳ Ｐゴシック" charset="0"/>
                <a:cs typeface="Calibri" panose="020F0502020204030204" pitchFamily="34" charset="0"/>
              </a:rPr>
              <a:t>Poi </a:t>
            </a:r>
            <a:r>
              <a:rPr lang="en-GB" sz="1100" kern="1200" dirty="0" err="1">
                <a:latin typeface="Calibri" panose="020F0502020204030204" pitchFamily="34" charset="0"/>
                <a:ea typeface="ＭＳ Ｐゴシック" charset="0"/>
                <a:cs typeface="Calibri" panose="020F0502020204030204" pitchFamily="34" charset="0"/>
              </a:rPr>
              <a:t>c’è</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l’aggettivo</a:t>
            </a:r>
            <a:r>
              <a:rPr lang="en-GB" sz="1100" kern="1200" dirty="0">
                <a:latin typeface="Calibri" panose="020F0502020204030204" pitchFamily="34" charset="0"/>
                <a:ea typeface="ＭＳ Ｐゴシック" charset="0"/>
                <a:cs typeface="Calibri" panose="020F0502020204030204" pitchFamily="34" charset="0"/>
              </a:rPr>
              <a:t> </a:t>
            </a:r>
            <a:r>
              <a:rPr lang="en-GB" sz="1100" kern="1200" dirty="0" err="1">
                <a:latin typeface="Calibri" panose="020F0502020204030204" pitchFamily="34" charset="0"/>
                <a:ea typeface="ＭＳ Ｐゴシック" charset="0"/>
                <a:cs typeface="Calibri" panose="020F0502020204030204" pitchFamily="34" charset="0"/>
              </a:rPr>
              <a:t>culturale</a:t>
            </a:r>
            <a:r>
              <a:rPr lang="en-GB" sz="1100" kern="1200" dirty="0">
                <a:latin typeface="Calibri" panose="020F0502020204030204" pitchFamily="34" charset="0"/>
                <a:ea typeface="ＭＳ Ｐゴシック" charset="0"/>
                <a:cs typeface="Calibri" panose="020F0502020204030204" pitchFamily="34" charset="0"/>
              </a:rPr>
              <a:t> per </a:t>
            </a:r>
            <a:r>
              <a:rPr lang="en-GB" sz="1100" kern="1200" dirty="0" err="1">
                <a:latin typeface="Calibri" panose="020F0502020204030204" pitchFamily="34" charset="0"/>
                <a:ea typeface="ＭＳ Ｐゴシック" charset="0"/>
                <a:cs typeface="Calibri" panose="020F0502020204030204" pitchFamily="34" charset="0"/>
              </a:rPr>
              <a:t>il</a:t>
            </a:r>
            <a:r>
              <a:rPr lang="en-GB" sz="1100" kern="1200" dirty="0">
                <a:latin typeface="Calibri" panose="020F0502020204030204" pitchFamily="34" charset="0"/>
                <a:ea typeface="ＭＳ Ｐゴシック" charset="0"/>
                <a:cs typeface="Calibri" panose="020F0502020204030204" pitchFamily="34" charset="0"/>
              </a:rPr>
              <a:t> quale ci </a:t>
            </a:r>
            <a:r>
              <a:rPr lang="en-GB" sz="1100" kern="1200" dirty="0" err="1">
                <a:latin typeface="Calibri" panose="020F0502020204030204" pitchFamily="34" charset="0"/>
                <a:ea typeface="ＭＳ Ｐゴシック" charset="0"/>
                <a:cs typeface="Calibri" panose="020F0502020204030204" pitchFamily="34" charset="0"/>
              </a:rPr>
              <a:t>riferiamo</a:t>
            </a:r>
            <a:r>
              <a:rPr lang="en-GB" sz="1100" kern="1200" dirty="0">
                <a:latin typeface="Calibri" panose="020F0502020204030204" pitchFamily="34" charset="0"/>
                <a:ea typeface="ＭＳ Ｐゴシック" charset="0"/>
                <a:cs typeface="Calibri" panose="020F0502020204030204" pitchFamily="34" charset="0"/>
              </a:rPr>
              <a:t> a </a:t>
            </a:r>
            <a:r>
              <a:rPr lang="en-GB" baseline="0" dirty="0" err="1">
                <a:solidFill>
                  <a:schemeClr val="tx1"/>
                </a:solidFill>
              </a:rPr>
              <a:t>Lotaman</a:t>
            </a:r>
            <a:r>
              <a:rPr lang="en-GB" baseline="0" dirty="0">
                <a:solidFill>
                  <a:schemeClr val="tx1"/>
                </a:solidFill>
              </a:rPr>
              <a:t> and </a:t>
            </a:r>
            <a:r>
              <a:rPr lang="en-GB" baseline="0" dirty="0" err="1">
                <a:solidFill>
                  <a:schemeClr val="tx1"/>
                </a:solidFill>
              </a:rPr>
              <a:t>Uspenkij</a:t>
            </a:r>
            <a:r>
              <a:rPr lang="en-GB" baseline="0" dirty="0">
                <a:solidFill>
                  <a:schemeClr val="tx1"/>
                </a:solidFill>
              </a:rPr>
              <a:t> </a:t>
            </a:r>
            <a:endParaRPr lang="en-GB" sz="1100" kern="1200" dirty="0">
              <a:latin typeface="Calibri" panose="020F0502020204030204" pitchFamily="34" charset="0"/>
              <a:ea typeface="ＭＳ Ｐゴシック" charset="0"/>
              <a:cs typeface="Calibri" panose="020F0502020204030204" pitchFamily="34"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dirty="0">
                <a:solidFill>
                  <a:schemeClr val="tx1"/>
                </a:solidFill>
              </a:rPr>
              <a:t>In </a:t>
            </a:r>
            <a:r>
              <a:rPr lang="en-GB" dirty="0" err="1">
                <a:solidFill>
                  <a:schemeClr val="tx1"/>
                </a:solidFill>
              </a:rPr>
              <a:t>questo</a:t>
            </a:r>
            <a:r>
              <a:rPr lang="en-GB" dirty="0">
                <a:solidFill>
                  <a:schemeClr val="tx1"/>
                </a:solidFill>
              </a:rPr>
              <a:t> </a:t>
            </a:r>
            <a:r>
              <a:rPr lang="en-GB" dirty="0" err="1">
                <a:solidFill>
                  <a:schemeClr val="tx1"/>
                </a:solidFill>
              </a:rPr>
              <a:t>senso</a:t>
            </a:r>
            <a:r>
              <a:rPr lang="en-GB" dirty="0">
                <a:solidFill>
                  <a:schemeClr val="tx1"/>
                </a:solidFill>
              </a:rPr>
              <a:t>, la </a:t>
            </a:r>
            <a:r>
              <a:rPr lang="en-GB" dirty="0" err="1">
                <a:solidFill>
                  <a:schemeClr val="tx1"/>
                </a:solidFill>
              </a:rPr>
              <a:t>trasposizione</a:t>
            </a:r>
            <a:r>
              <a:rPr lang="en-GB" dirty="0">
                <a:solidFill>
                  <a:schemeClr val="tx1"/>
                </a:solidFill>
              </a:rPr>
              <a:t> </a:t>
            </a:r>
            <a:r>
              <a:rPr lang="en-GB" dirty="0" err="1">
                <a:solidFill>
                  <a:schemeClr val="tx1"/>
                </a:solidFill>
              </a:rPr>
              <a:t>nella</a:t>
            </a:r>
            <a:r>
              <a:rPr lang="en-GB" dirty="0">
                <a:solidFill>
                  <a:schemeClr val="tx1"/>
                </a:solidFill>
              </a:rPr>
              <a:t> </a:t>
            </a:r>
            <a:r>
              <a:rPr lang="en-GB" dirty="0" err="1">
                <a:solidFill>
                  <a:schemeClr val="tx1"/>
                </a:solidFill>
              </a:rPr>
              <a:t>prospettiva</a:t>
            </a:r>
            <a:r>
              <a:rPr lang="en-GB" dirty="0">
                <a:solidFill>
                  <a:schemeClr val="tx1"/>
                </a:solidFill>
              </a:rPr>
              <a:t> </a:t>
            </a:r>
            <a:r>
              <a:rPr lang="en-GB" dirty="0" err="1">
                <a:solidFill>
                  <a:schemeClr val="tx1"/>
                </a:solidFill>
              </a:rPr>
              <a:t>culturale</a:t>
            </a:r>
            <a:r>
              <a:rPr lang="en-GB" dirty="0">
                <a:solidFill>
                  <a:schemeClr val="tx1"/>
                </a:solidFill>
              </a:rPr>
              <a:t> </a:t>
            </a:r>
            <a:r>
              <a:rPr lang="en-GB" dirty="0" err="1">
                <a:solidFill>
                  <a:schemeClr val="tx1"/>
                </a:solidFill>
              </a:rPr>
              <a:t>è</a:t>
            </a:r>
            <a:r>
              <a:rPr lang="en-GB" dirty="0">
                <a:solidFill>
                  <a:schemeClr val="tx1"/>
                </a:solidFill>
              </a:rPr>
              <a:t> </a:t>
            </a:r>
            <a:r>
              <a:rPr lang="en-GB" dirty="0" err="1">
                <a:solidFill>
                  <a:schemeClr val="tx1"/>
                </a:solidFill>
              </a:rPr>
              <a:t>strettamente</a:t>
            </a:r>
            <a:r>
              <a:rPr lang="en-GB" dirty="0">
                <a:solidFill>
                  <a:schemeClr val="tx1"/>
                </a:solidFill>
              </a:rPr>
              <a:t> </a:t>
            </a:r>
            <a:r>
              <a:rPr lang="en-GB" dirty="0" err="1">
                <a:solidFill>
                  <a:schemeClr val="tx1"/>
                </a:solidFill>
              </a:rPr>
              <a:t>legata</a:t>
            </a:r>
            <a:r>
              <a:rPr lang="en-GB" dirty="0">
                <a:solidFill>
                  <a:schemeClr val="tx1"/>
                </a:solidFill>
              </a:rPr>
              <a:t> </a:t>
            </a:r>
            <a:r>
              <a:rPr lang="en-GB" dirty="0" err="1">
                <a:solidFill>
                  <a:schemeClr val="tx1"/>
                </a:solidFill>
              </a:rPr>
              <a:t>alla</a:t>
            </a:r>
            <a:r>
              <a:rPr lang="en-GB" dirty="0">
                <a:solidFill>
                  <a:schemeClr val="tx1"/>
                </a:solidFill>
              </a:rPr>
              <a:t> </a:t>
            </a:r>
            <a:r>
              <a:rPr lang="en-GB" dirty="0" err="1">
                <a:solidFill>
                  <a:schemeClr val="tx1"/>
                </a:solidFill>
              </a:rPr>
              <a:t>riflessione</a:t>
            </a:r>
            <a:r>
              <a:rPr lang="en-GB" dirty="0">
                <a:solidFill>
                  <a:schemeClr val="tx1"/>
                </a:solidFill>
              </a:rPr>
              <a:t> del </a:t>
            </a:r>
            <a:r>
              <a:rPr lang="en-GB" dirty="0" err="1">
                <a:solidFill>
                  <a:schemeClr val="tx1"/>
                </a:solidFill>
              </a:rPr>
              <a:t>sistema</a:t>
            </a:r>
            <a:r>
              <a:rPr lang="en-GB" dirty="0">
                <a:solidFill>
                  <a:schemeClr val="tx1"/>
                </a:solidFill>
              </a:rPr>
              <a:t> </a:t>
            </a:r>
            <a:r>
              <a:rPr lang="en-GB" dirty="0" err="1">
                <a:solidFill>
                  <a:schemeClr val="tx1"/>
                </a:solidFill>
              </a:rPr>
              <a:t>linguistico</a:t>
            </a:r>
            <a:r>
              <a:rPr lang="en-GB" dirty="0">
                <a:solidFill>
                  <a:schemeClr val="tx1"/>
                </a:solidFill>
              </a:rPr>
              <a:t> </a:t>
            </a:r>
            <a:r>
              <a:rPr lang="en-GB" dirty="0" err="1">
                <a:solidFill>
                  <a:schemeClr val="tx1"/>
                </a:solidFill>
              </a:rPr>
              <a:t>dei</a:t>
            </a:r>
            <a:r>
              <a:rPr lang="en-GB" dirty="0">
                <a:solidFill>
                  <a:schemeClr val="tx1"/>
                </a:solidFill>
              </a:rPr>
              <a:t> </a:t>
            </a:r>
            <a:r>
              <a:rPr lang="en-GB" dirty="0" err="1">
                <a:solidFill>
                  <a:schemeClr val="tx1"/>
                </a:solidFill>
              </a:rPr>
              <a:t>segni</a:t>
            </a:r>
            <a:r>
              <a:rPr lang="en-GB" dirty="0">
                <a:solidFill>
                  <a:schemeClr val="tx1"/>
                </a:solidFill>
              </a:rPr>
              <a:t> in cui </a:t>
            </a:r>
            <a:r>
              <a:rPr lang="en-GB" dirty="0" err="1">
                <a:solidFill>
                  <a:schemeClr val="tx1"/>
                </a:solidFill>
              </a:rPr>
              <a:t>essa</a:t>
            </a:r>
            <a:r>
              <a:rPr lang="en-GB" dirty="0">
                <a:solidFill>
                  <a:schemeClr val="tx1"/>
                </a:solidFill>
              </a:rPr>
              <a:t> </a:t>
            </a:r>
            <a:r>
              <a:rPr lang="en-GB" dirty="0" err="1">
                <a:solidFill>
                  <a:schemeClr val="tx1"/>
                </a:solidFill>
              </a:rPr>
              <a:t>si</a:t>
            </a:r>
            <a:r>
              <a:rPr lang="en-GB" dirty="0">
                <a:solidFill>
                  <a:schemeClr val="tx1"/>
                </a:solidFill>
              </a:rPr>
              <a:t> </a:t>
            </a:r>
            <a:r>
              <a:rPr lang="en-GB" dirty="0" err="1">
                <a:solidFill>
                  <a:schemeClr val="tx1"/>
                </a:solidFill>
              </a:rPr>
              <a:t>sviluppa</a:t>
            </a:r>
            <a:r>
              <a:rPr lang="en-GB" dirty="0">
                <a:solidFill>
                  <a:schemeClr val="tx1"/>
                </a:solidFill>
              </a:rPr>
              <a:t> e </a:t>
            </a:r>
            <a:r>
              <a:rPr lang="en-GB" dirty="0" err="1">
                <a:solidFill>
                  <a:schemeClr val="tx1"/>
                </a:solidFill>
              </a:rPr>
              <a:t>si</a:t>
            </a:r>
            <a:r>
              <a:rPr lang="en-GB" dirty="0">
                <a:solidFill>
                  <a:schemeClr val="tx1"/>
                </a:solidFill>
              </a:rPr>
              <a:t> </a:t>
            </a:r>
            <a:r>
              <a:rPr lang="en-GB" dirty="0" err="1">
                <a:solidFill>
                  <a:schemeClr val="tx1"/>
                </a:solidFill>
              </a:rPr>
              <a:t>nutre</a:t>
            </a:r>
            <a:r>
              <a:rPr lang="en-GB" dirty="0">
                <a:solidFill>
                  <a:schemeClr val="tx1"/>
                </a:solidFill>
              </a:rPr>
              <a:t>, e </a:t>
            </a:r>
            <a:r>
              <a:rPr lang="en-GB" dirty="0" err="1">
                <a:solidFill>
                  <a:schemeClr val="tx1"/>
                </a:solidFill>
              </a:rPr>
              <a:t>questo</a:t>
            </a:r>
            <a:r>
              <a:rPr lang="en-GB" dirty="0">
                <a:solidFill>
                  <a:schemeClr val="tx1"/>
                </a:solidFill>
              </a:rPr>
              <a:t> </a:t>
            </a:r>
            <a:r>
              <a:rPr lang="en-GB" dirty="0" err="1">
                <a:solidFill>
                  <a:schemeClr val="tx1"/>
                </a:solidFill>
              </a:rPr>
              <a:t>ce</a:t>
            </a:r>
            <a:r>
              <a:rPr lang="en-GB" dirty="0">
                <a:solidFill>
                  <a:schemeClr val="tx1"/>
                </a:solidFill>
              </a:rPr>
              <a:t> lo ha </a:t>
            </a:r>
            <a:r>
              <a:rPr lang="en-GB" dirty="0" err="1">
                <a:solidFill>
                  <a:schemeClr val="tx1"/>
                </a:solidFill>
              </a:rPr>
              <a:t>chiarito</a:t>
            </a:r>
            <a:r>
              <a:rPr lang="en-GB" dirty="0">
                <a:solidFill>
                  <a:schemeClr val="tx1"/>
                </a:solidFill>
              </a:rPr>
              <a:t> </a:t>
            </a:r>
            <a:r>
              <a:rPr lang="en-GB" dirty="0" err="1">
                <a:solidFill>
                  <a:schemeClr val="tx1"/>
                </a:solidFill>
              </a:rPr>
              <a:t>molto</a:t>
            </a:r>
            <a:r>
              <a:rPr lang="en-GB" dirty="0">
                <a:solidFill>
                  <a:schemeClr val="tx1"/>
                </a:solidFill>
              </a:rPr>
              <a:t> bene </a:t>
            </a:r>
            <a:r>
              <a:rPr lang="en-GB" dirty="0" err="1">
                <a:solidFill>
                  <a:schemeClr val="tx1"/>
                </a:solidFill>
              </a:rPr>
              <a:t>alessandro</a:t>
            </a:r>
            <a:r>
              <a:rPr lang="en-GB" dirty="0">
                <a:solidFill>
                  <a:schemeClr val="tx1"/>
                </a:solidFill>
              </a:rPr>
              <a:t> </a:t>
            </a:r>
            <a:r>
              <a:rPr lang="en-GB" dirty="0" err="1">
                <a:solidFill>
                  <a:schemeClr val="tx1"/>
                </a:solidFill>
              </a:rPr>
              <a:t>nella</a:t>
            </a:r>
            <a:r>
              <a:rPr lang="en-GB" dirty="0">
                <a:solidFill>
                  <a:schemeClr val="tx1"/>
                </a:solidFill>
              </a:rPr>
              <a:t> prima </a:t>
            </a:r>
            <a:r>
              <a:rPr lang="en-GB" dirty="0" err="1">
                <a:solidFill>
                  <a:schemeClr val="tx1"/>
                </a:solidFill>
              </a:rPr>
              <a:t>parte</a:t>
            </a:r>
            <a:r>
              <a:rPr lang="en-GB" dirty="0">
                <a:solidFill>
                  <a:schemeClr val="tx1"/>
                </a:solidFill>
              </a:rPr>
              <a:t> </a:t>
            </a:r>
            <a:r>
              <a:rPr lang="en-GB" dirty="0" err="1">
                <a:solidFill>
                  <a:schemeClr val="tx1"/>
                </a:solidFill>
              </a:rPr>
              <a:t>della</a:t>
            </a:r>
            <a:r>
              <a:rPr lang="en-GB" dirty="0">
                <a:solidFill>
                  <a:schemeClr val="tx1"/>
                </a:solidFill>
              </a:rPr>
              <a:t> </a:t>
            </a:r>
            <a:r>
              <a:rPr lang="en-GB" dirty="0" err="1">
                <a:solidFill>
                  <a:schemeClr val="tx1"/>
                </a:solidFill>
              </a:rPr>
              <a:t>presentazione</a:t>
            </a:r>
            <a:r>
              <a:rPr lang="en-GB" dirty="0">
                <a:solidFill>
                  <a:schemeClr val="tx1"/>
                </a:solidFill>
              </a:rPr>
              <a:t>.</a:t>
            </a:r>
            <a:endParaRPr lang="it-IT" dirty="0">
              <a:solidFill>
                <a:schemeClr val="tx1"/>
              </a:solidFill>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GB" dirty="0" err="1">
                <a:solidFill>
                  <a:srgbClr val="000000"/>
                </a:solidFill>
                <a:latin typeface="Optima"/>
                <a:cs typeface="Optima"/>
              </a:rPr>
              <a:t>Partendo</a:t>
            </a:r>
            <a:r>
              <a:rPr lang="en-GB" dirty="0">
                <a:solidFill>
                  <a:srgbClr val="000000"/>
                </a:solidFill>
                <a:latin typeface="Optima"/>
                <a:cs typeface="Optima"/>
              </a:rPr>
              <a:t> da </a:t>
            </a:r>
            <a:r>
              <a:rPr lang="en-GB" dirty="0" err="1">
                <a:solidFill>
                  <a:srgbClr val="000000"/>
                </a:solidFill>
                <a:latin typeface="Optima"/>
                <a:cs typeface="Optima"/>
              </a:rPr>
              <a:t>queste</a:t>
            </a:r>
            <a:r>
              <a:rPr lang="en-GB" dirty="0">
                <a:solidFill>
                  <a:srgbClr val="000000"/>
                </a:solidFill>
                <a:latin typeface="Optima"/>
                <a:cs typeface="Optima"/>
              </a:rPr>
              <a:t> </a:t>
            </a:r>
            <a:r>
              <a:rPr lang="en-GB" dirty="0" err="1">
                <a:solidFill>
                  <a:srgbClr val="000000"/>
                </a:solidFill>
                <a:latin typeface="Optima"/>
                <a:cs typeface="Optima"/>
              </a:rPr>
              <a:t>premsse</a:t>
            </a:r>
            <a:r>
              <a:rPr lang="en-GB" dirty="0">
                <a:solidFill>
                  <a:srgbClr val="000000"/>
                </a:solidFill>
                <a:latin typeface="Optima"/>
                <a:cs typeface="Optima"/>
              </a:rPr>
              <a:t> </a:t>
            </a:r>
            <a:r>
              <a:rPr lang="en-GB" dirty="0" err="1">
                <a:solidFill>
                  <a:srgbClr val="000000"/>
                </a:solidFill>
                <a:latin typeface="Optima"/>
                <a:cs typeface="Optima"/>
              </a:rPr>
              <a:t>noi</a:t>
            </a:r>
            <a:r>
              <a:rPr lang="en-GB" dirty="0">
                <a:solidFill>
                  <a:srgbClr val="000000"/>
                </a:solidFill>
                <a:latin typeface="Optima"/>
                <a:cs typeface="Optima"/>
              </a:rPr>
              <a:t> </a:t>
            </a:r>
            <a:r>
              <a:rPr lang="en-GB" dirty="0" err="1">
                <a:solidFill>
                  <a:srgbClr val="000000"/>
                </a:solidFill>
                <a:latin typeface="Optima"/>
                <a:cs typeface="Optima"/>
              </a:rPr>
              <a:t>usiamo</a:t>
            </a:r>
            <a:r>
              <a:rPr lang="en-GB" dirty="0">
                <a:solidFill>
                  <a:srgbClr val="000000"/>
                </a:solidFill>
                <a:latin typeface="Optima"/>
                <a:cs typeface="Optima"/>
              </a:rPr>
              <a:t> </a:t>
            </a:r>
            <a:r>
              <a:rPr lang="en-GB" dirty="0" err="1">
                <a:solidFill>
                  <a:srgbClr val="000000"/>
                </a:solidFill>
                <a:latin typeface="Optima"/>
                <a:cs typeface="Optima"/>
              </a:rPr>
              <a:t>il</a:t>
            </a:r>
            <a:r>
              <a:rPr lang="en-GB" dirty="0">
                <a:solidFill>
                  <a:srgbClr val="000000"/>
                </a:solidFill>
                <a:latin typeface="Optima"/>
                <a:cs typeface="Optima"/>
              </a:rPr>
              <a:t> </a:t>
            </a:r>
            <a:r>
              <a:rPr lang="en-GB" dirty="0" err="1">
                <a:solidFill>
                  <a:srgbClr val="000000"/>
                </a:solidFill>
                <a:latin typeface="Optima"/>
                <a:cs typeface="Optima"/>
              </a:rPr>
              <a:t>termine</a:t>
            </a:r>
            <a:r>
              <a:rPr lang="en-GB" dirty="0">
                <a:solidFill>
                  <a:srgbClr val="000000"/>
                </a:solidFill>
                <a:latin typeface="Optima"/>
                <a:cs typeface="Optima"/>
              </a:rPr>
              <a:t> </a:t>
            </a:r>
            <a:r>
              <a:rPr lang="en-GB" dirty="0" err="1">
                <a:solidFill>
                  <a:srgbClr val="000000"/>
                </a:solidFill>
                <a:latin typeface="Optima"/>
                <a:cs typeface="Optima"/>
              </a:rPr>
              <a:t>trasposzione</a:t>
            </a:r>
            <a:r>
              <a:rPr lang="en-GB" dirty="0">
                <a:solidFill>
                  <a:srgbClr val="000000"/>
                </a:solidFill>
                <a:latin typeface="Optima"/>
                <a:cs typeface="Optima"/>
              </a:rPr>
              <a:t> </a:t>
            </a:r>
            <a:r>
              <a:rPr lang="en-GB" dirty="0" err="1">
                <a:solidFill>
                  <a:srgbClr val="000000"/>
                </a:solidFill>
                <a:latin typeface="Optima"/>
                <a:cs typeface="Optima"/>
              </a:rPr>
              <a:t>culturale</a:t>
            </a:r>
            <a:r>
              <a:rPr lang="en-GB" dirty="0">
                <a:solidFill>
                  <a:srgbClr val="000000"/>
                </a:solidFill>
                <a:latin typeface="Optima"/>
                <a:cs typeface="Optima"/>
              </a:rPr>
              <a:t> </a:t>
            </a:r>
            <a:r>
              <a:rPr lang="en-GB" dirty="0" err="1">
                <a:solidFill>
                  <a:srgbClr val="000000"/>
                </a:solidFill>
                <a:latin typeface="Optima"/>
                <a:cs typeface="Optima"/>
              </a:rPr>
              <a:t>esattamente</a:t>
            </a:r>
            <a:r>
              <a:rPr lang="en-GB" dirty="0">
                <a:solidFill>
                  <a:srgbClr val="000000"/>
                </a:solidFill>
                <a:latin typeface="Optima"/>
                <a:cs typeface="Optima"/>
              </a:rPr>
              <a:t> per </a:t>
            </a:r>
            <a:r>
              <a:rPr lang="en-GB" dirty="0" err="1">
                <a:solidFill>
                  <a:srgbClr val="000000"/>
                </a:solidFill>
                <a:latin typeface="Optima"/>
                <a:cs typeface="Optima"/>
              </a:rPr>
              <a:t>descrivere</a:t>
            </a:r>
            <a:r>
              <a:rPr lang="en-GB" dirty="0">
                <a:solidFill>
                  <a:srgbClr val="000000"/>
                </a:solidFill>
                <a:latin typeface="Optima"/>
                <a:cs typeface="Optima"/>
              </a:rPr>
              <a:t> </a:t>
            </a:r>
            <a:r>
              <a:rPr lang="en-GB" dirty="0" err="1">
                <a:solidFill>
                  <a:srgbClr val="000000"/>
                </a:solidFill>
                <a:latin typeface="Optima"/>
                <a:cs typeface="Optima"/>
              </a:rPr>
              <a:t>qualcosa</a:t>
            </a:r>
            <a:r>
              <a:rPr lang="en-GB" dirty="0">
                <a:solidFill>
                  <a:srgbClr val="000000"/>
                </a:solidFill>
                <a:latin typeface="Optima"/>
                <a:cs typeface="Optima"/>
              </a:rPr>
              <a:t> </a:t>
            </a:r>
            <a:r>
              <a:rPr lang="en-GB" dirty="0" err="1">
                <a:solidFill>
                  <a:srgbClr val="000000"/>
                </a:solidFill>
                <a:latin typeface="Optima"/>
                <a:cs typeface="Optima"/>
              </a:rPr>
              <a:t>che</a:t>
            </a:r>
            <a:r>
              <a:rPr lang="en-GB" dirty="0">
                <a:solidFill>
                  <a:srgbClr val="000000"/>
                </a:solidFill>
                <a:latin typeface="Optima"/>
                <a:cs typeface="Optima"/>
              </a:rPr>
              <a:t> </a:t>
            </a:r>
            <a:r>
              <a:rPr lang="en-GB" dirty="0" err="1">
                <a:solidFill>
                  <a:srgbClr val="000000"/>
                </a:solidFill>
                <a:latin typeface="Optima"/>
                <a:cs typeface="Optima"/>
              </a:rPr>
              <a:t>poniamo</a:t>
            </a:r>
            <a:r>
              <a:rPr lang="en-GB" dirty="0">
                <a:solidFill>
                  <a:srgbClr val="000000"/>
                </a:solidFill>
                <a:latin typeface="Optima"/>
                <a:cs typeface="Optima"/>
              </a:rPr>
              <a:t> </a:t>
            </a:r>
            <a:r>
              <a:rPr lang="en-GB" dirty="0" err="1">
                <a:solidFill>
                  <a:srgbClr val="000000"/>
                </a:solidFill>
                <a:latin typeface="Optima"/>
                <a:cs typeface="Optima"/>
              </a:rPr>
              <a:t>dopo</a:t>
            </a:r>
            <a:r>
              <a:rPr lang="en-GB" dirty="0">
                <a:solidFill>
                  <a:srgbClr val="000000"/>
                </a:solidFill>
                <a:latin typeface="Optima"/>
                <a:cs typeface="Optima"/>
              </a:rPr>
              <a:t> </a:t>
            </a:r>
            <a:r>
              <a:rPr lang="en-GB" dirty="0" err="1">
                <a:solidFill>
                  <a:srgbClr val="000000"/>
                </a:solidFill>
                <a:latin typeface="Optima"/>
                <a:cs typeface="Optima"/>
              </a:rPr>
              <a:t>avere</a:t>
            </a:r>
            <a:r>
              <a:rPr lang="en-GB" dirty="0">
                <a:solidFill>
                  <a:srgbClr val="000000"/>
                </a:solidFill>
                <a:latin typeface="Optima"/>
                <a:cs typeface="Optima"/>
              </a:rPr>
              <a:t> </a:t>
            </a:r>
            <a:r>
              <a:rPr lang="en-GB" dirty="0" err="1">
                <a:solidFill>
                  <a:srgbClr val="000000"/>
                </a:solidFill>
                <a:latin typeface="Optima"/>
                <a:cs typeface="Optima"/>
              </a:rPr>
              <a:t>viaggiato</a:t>
            </a:r>
            <a:r>
              <a:rPr lang="en-GB" dirty="0">
                <a:solidFill>
                  <a:srgbClr val="000000"/>
                </a:solidFill>
                <a:latin typeface="Optima"/>
                <a:cs typeface="Optima"/>
              </a:rPr>
              <a:t> e </a:t>
            </a:r>
            <a:r>
              <a:rPr lang="en-GB" dirty="0" err="1">
                <a:solidFill>
                  <a:srgbClr val="000000"/>
                </a:solidFill>
                <a:latin typeface="Optima"/>
                <a:cs typeface="Optima"/>
              </a:rPr>
              <a:t>indagato</a:t>
            </a:r>
            <a:r>
              <a:rPr lang="en-GB" dirty="0">
                <a:solidFill>
                  <a:srgbClr val="000000"/>
                </a:solidFill>
                <a:latin typeface="Optima"/>
                <a:cs typeface="Optima"/>
              </a:rPr>
              <a:t> in </a:t>
            </a:r>
            <a:r>
              <a:rPr lang="en-GB" dirty="0" err="1">
                <a:solidFill>
                  <a:srgbClr val="000000"/>
                </a:solidFill>
                <a:latin typeface="Optima"/>
                <a:cs typeface="Optima"/>
              </a:rPr>
              <a:t>pratiche</a:t>
            </a:r>
            <a:r>
              <a:rPr lang="en-GB" dirty="0">
                <a:solidFill>
                  <a:srgbClr val="000000"/>
                </a:solidFill>
                <a:latin typeface="Optima"/>
                <a:cs typeface="Optima"/>
              </a:rPr>
              <a:t> di </a:t>
            </a:r>
            <a:r>
              <a:rPr lang="en-GB" dirty="0" err="1">
                <a:solidFill>
                  <a:srgbClr val="000000"/>
                </a:solidFill>
                <a:latin typeface="Optima"/>
                <a:cs typeface="Optima"/>
              </a:rPr>
              <a:t>didattica</a:t>
            </a:r>
            <a:r>
              <a:rPr lang="en-GB" dirty="0">
                <a:solidFill>
                  <a:srgbClr val="000000"/>
                </a:solidFill>
                <a:latin typeface="Optima"/>
                <a:cs typeface="Optima"/>
              </a:rPr>
              <a:t> </a:t>
            </a:r>
            <a:r>
              <a:rPr lang="en-GB" dirty="0" err="1">
                <a:solidFill>
                  <a:srgbClr val="000000"/>
                </a:solidFill>
                <a:latin typeface="Optima"/>
                <a:cs typeface="Optima"/>
              </a:rPr>
              <a:t>della</a:t>
            </a:r>
            <a:r>
              <a:rPr lang="en-GB" dirty="0">
                <a:solidFill>
                  <a:srgbClr val="000000"/>
                </a:solidFill>
                <a:latin typeface="Optima"/>
                <a:cs typeface="Optima"/>
              </a:rPr>
              <a:t> </a:t>
            </a:r>
            <a:r>
              <a:rPr lang="en-GB" dirty="0" err="1">
                <a:solidFill>
                  <a:srgbClr val="000000"/>
                </a:solidFill>
                <a:latin typeface="Optima"/>
                <a:cs typeface="Optima"/>
              </a:rPr>
              <a:t>matematica</a:t>
            </a:r>
            <a:r>
              <a:rPr lang="en-GB" dirty="0">
                <a:solidFill>
                  <a:srgbClr val="000000"/>
                </a:solidFill>
                <a:latin typeface="Optima"/>
                <a:cs typeface="Optima"/>
              </a:rPr>
              <a:t> </a:t>
            </a:r>
            <a:r>
              <a:rPr lang="en-GB" dirty="0" err="1">
                <a:solidFill>
                  <a:srgbClr val="000000"/>
                </a:solidFill>
                <a:latin typeface="Optima"/>
                <a:cs typeface="Optima"/>
              </a:rPr>
              <a:t>implementate</a:t>
            </a:r>
            <a:r>
              <a:rPr lang="en-GB" dirty="0">
                <a:solidFill>
                  <a:srgbClr val="000000"/>
                </a:solidFill>
                <a:latin typeface="Optima"/>
                <a:cs typeface="Optima"/>
              </a:rPr>
              <a:t> da culture diverse </a:t>
            </a:r>
            <a:r>
              <a:rPr lang="en-GB" dirty="0" err="1">
                <a:solidFill>
                  <a:srgbClr val="000000"/>
                </a:solidFill>
                <a:latin typeface="Optima"/>
                <a:cs typeface="Optima"/>
              </a:rPr>
              <a:t>dalla</a:t>
            </a:r>
            <a:r>
              <a:rPr lang="en-GB" dirty="0">
                <a:solidFill>
                  <a:srgbClr val="000000"/>
                </a:solidFill>
                <a:latin typeface="Optima"/>
                <a:cs typeface="Optima"/>
              </a:rPr>
              <a:t> nostra. </a:t>
            </a:r>
            <a:endParaRPr lang="it-IT" dirty="0">
              <a:solidFill>
                <a:schemeClr val="tx1"/>
              </a:solidFill>
            </a:endParaRPr>
          </a:p>
          <a:p>
            <a:endParaRPr lang="it-IT" dirty="0"/>
          </a:p>
        </p:txBody>
      </p:sp>
      <p:sp>
        <p:nvSpPr>
          <p:cNvPr id="4" name="Segnaposto data 3"/>
          <p:cNvSpPr>
            <a:spLocks noGrp="1"/>
          </p:cNvSpPr>
          <p:nvPr>
            <p:ph type="dt" idx="10"/>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200" b="0" i="0" u="none" strike="noStrike" kern="1200" cap="none" spc="0" normalizeH="0" baseline="0" noProof="0">
                <a:ln>
                  <a:noFill/>
                </a:ln>
                <a:solidFill>
                  <a:srgbClr val="000000"/>
                </a:solidFill>
                <a:effectLst/>
                <a:uLnTx/>
                <a:uFillTx/>
                <a:latin typeface="Calibri" charset="0"/>
                <a:ea typeface="ＭＳ Ｐゴシック" pitchFamily="1" charset="0"/>
              </a:rPr>
              <a:t>08/07/11</a:t>
            </a:r>
          </a:p>
        </p:txBody>
      </p:sp>
      <p:sp>
        <p:nvSpPr>
          <p:cNvPr id="5" name="Segnaposto numero diapositiva 4"/>
          <p:cNvSpPr>
            <a:spLocks noGrp="1"/>
          </p:cNvSpPr>
          <p:nvPr>
            <p:ph type="sldNum" idx="11"/>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ADC7F80-DBA3-484A-9C2B-9D3B96F26651}" type="slidenum">
              <a:rPr kumimoji="0" lang="it-IT"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it-IT"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409953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L’attenzione agli aspetti culturali nella didattica della matematica non è qualcosa di nuovo, ma questa attenzione nasce dai pioneristici studi di Bishop che, da un alto ha cominciato fornire prove empiriche che le attività matematiche mostrano delle note comuni nelle culture umane di tutte il mondo.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Inoltre a partire da questo trend si studi si è cominciato a mettere in evidenziare l’importanza di riconoscere la pratiche matematiche come fenomeni sociali, profondamenti radicate nelle culture e nelle società che le generano. Da quel momento in poi, la consapevolezza che nello studio delle pratiche matematiche sia cruciale tenere sempre in considerazione la loro contestualizzazione storica e sociale, ha cominciato a farsi strada nelle comunità di ricerca di Didattica della matematica. </a:t>
            </a:r>
          </a:p>
          <a:p>
            <a:pPr lvl="0">
              <a:spcBef>
                <a:spcPts val="0"/>
              </a:spcBef>
              <a:buNone/>
            </a:pPr>
            <a:endParaRPr dirty="0"/>
          </a:p>
        </p:txBody>
      </p:sp>
    </p:spTree>
    <p:extLst>
      <p:ext uri="{BB962C8B-B14F-4D97-AF65-F5344CB8AC3E}">
        <p14:creationId xmlns:p14="http://schemas.microsoft.com/office/powerpoint/2010/main" val="144884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Un altro filone di ricerca importante in didattica della matematica che mette al centro la cultura nelle problematiche educative è quello noto con il nome di </a:t>
            </a:r>
            <a:r>
              <a:rPr lang="it-IT" dirty="0" err="1"/>
              <a:t>Etnomatica</a:t>
            </a:r>
            <a:r>
              <a:rPr lang="it-IT" dirty="0"/>
              <a:t> …. La prospettiva di questo filone è in particolar modo politica ed etica.</a:t>
            </a:r>
          </a:p>
          <a:p>
            <a:endParaRPr lang="it-IT" dirty="0"/>
          </a:p>
          <a:p>
            <a:r>
              <a:rPr lang="it-IT" dirty="0"/>
              <a:t>Pace è scritto sempre in maiuscolo</a:t>
            </a:r>
          </a:p>
        </p:txBody>
      </p:sp>
    </p:spTree>
    <p:extLst>
      <p:ext uri="{BB962C8B-B14F-4D97-AF65-F5344CB8AC3E}">
        <p14:creationId xmlns:p14="http://schemas.microsoft.com/office/powerpoint/2010/main" val="385621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Le classi multi-lingue e con studenti provenienti da tribù </a:t>
            </a:r>
            <a:r>
              <a:rPr lang="it-IT" sz="1100" kern="1200" dirty="0" err="1">
                <a:solidFill>
                  <a:schemeClr val="tx1"/>
                </a:solidFill>
                <a:effectLst/>
                <a:latin typeface="+mn-lt"/>
                <a:ea typeface="+mn-ea"/>
                <a:cs typeface="+mn-cs"/>
              </a:rPr>
              <a:t>indigine</a:t>
            </a:r>
            <a:r>
              <a:rPr lang="it-IT" sz="1100" kern="1200" dirty="0">
                <a:solidFill>
                  <a:schemeClr val="tx1"/>
                </a:solidFill>
                <a:effectLst/>
                <a:latin typeface="+mn-lt"/>
                <a:ea typeface="+mn-ea"/>
                <a:cs typeface="+mn-cs"/>
              </a:rPr>
              <a:t> maori, sono anche i contesti di ricerca di Bill </a:t>
            </a:r>
            <a:r>
              <a:rPr lang="it-IT" sz="1100" kern="1200" dirty="0" err="1">
                <a:solidFill>
                  <a:schemeClr val="tx1"/>
                </a:solidFill>
                <a:effectLst/>
                <a:latin typeface="+mn-lt"/>
                <a:ea typeface="+mn-ea"/>
                <a:cs typeface="+mn-cs"/>
              </a:rPr>
              <a:t>Barton</a:t>
            </a:r>
            <a:r>
              <a:rPr lang="it-IT" sz="1100" kern="1200" dirty="0">
                <a:solidFill>
                  <a:schemeClr val="tx1"/>
                </a:solidFill>
                <a:effectLst/>
                <a:latin typeface="+mn-lt"/>
                <a:ea typeface="+mn-ea"/>
                <a:cs typeface="+mn-cs"/>
              </a:rPr>
              <a:t>, ma dal sud-</a:t>
            </a:r>
            <a:r>
              <a:rPr lang="it-IT" sz="1100" kern="1200" dirty="0" err="1">
                <a:solidFill>
                  <a:schemeClr val="tx1"/>
                </a:solidFill>
                <a:effectLst/>
                <a:latin typeface="+mn-lt"/>
                <a:ea typeface="+mn-ea"/>
                <a:cs typeface="+mn-cs"/>
              </a:rPr>
              <a:t>america</a:t>
            </a:r>
            <a:r>
              <a:rPr lang="it-IT" sz="1100" kern="1200" dirty="0">
                <a:solidFill>
                  <a:schemeClr val="tx1"/>
                </a:solidFill>
                <a:effectLst/>
                <a:latin typeface="+mn-lt"/>
                <a:ea typeface="+mn-ea"/>
                <a:cs typeface="+mn-cs"/>
              </a:rPr>
              <a:t> ci spostiamo in nuova Zelanda.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Nel suo libro </a:t>
            </a:r>
            <a:r>
              <a:rPr lang="it-IT" sz="1100" i="1" kern="1200" dirty="0">
                <a:solidFill>
                  <a:schemeClr val="tx1"/>
                </a:solidFill>
                <a:effectLst/>
                <a:latin typeface="+mn-lt"/>
                <a:ea typeface="+mn-ea"/>
                <a:cs typeface="+mn-cs"/>
              </a:rPr>
              <a:t>The Language of </a:t>
            </a:r>
            <a:r>
              <a:rPr lang="it-IT" sz="1100" i="1" kern="1200" dirty="0" err="1">
                <a:solidFill>
                  <a:schemeClr val="tx1"/>
                </a:solidFill>
                <a:effectLst/>
                <a:latin typeface="+mn-lt"/>
                <a:ea typeface="+mn-ea"/>
                <a:cs typeface="+mn-cs"/>
              </a:rPr>
              <a:t>Mathematics</a:t>
            </a:r>
            <a:r>
              <a:rPr lang="it-IT" sz="1100" kern="1200" dirty="0">
                <a:solidFill>
                  <a:schemeClr val="tx1"/>
                </a:solidFill>
                <a:effectLst/>
                <a:latin typeface="+mn-lt"/>
                <a:ea typeface="+mn-ea"/>
                <a:cs typeface="+mn-cs"/>
              </a:rPr>
              <a:t> del 2008, lo studioso dichiara con forza che chi apprende è influenzato in maniera fortissima dalla sua visione dal mondo, intesa come cultura –anche qui con grande attenzione agli aspetti linguistici- nella quale è cresciuto. Il presupposto è quello di non dare per scontato una visione dei costrutti matematici, ma piuttosto porsi sempre in un atteggiamento di ricerca </a:t>
            </a:r>
          </a:p>
          <a:p>
            <a:endParaRPr lang="it-IT" dirty="0"/>
          </a:p>
        </p:txBody>
      </p:sp>
    </p:spTree>
    <p:extLst>
      <p:ext uri="{BB962C8B-B14F-4D97-AF65-F5344CB8AC3E}">
        <p14:creationId xmlns:p14="http://schemas.microsoft.com/office/powerpoint/2010/main" val="26811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31" name="Shape 131"/>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Shape 132"/>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Questa è la prima domanda che ci siamo posti. </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A nostro avviso sono tre gli elementi che possono contribuire a chiarire le ragioni di questo domandare:</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1) Teoria</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2) Contesto</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3) Rilevazioni internazionali</a:t>
            </a:r>
          </a:p>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Questi non hanno alcun ordine gerarchico, sono in stretta relazione per determinare questo quadro di ricerca.</a:t>
            </a:r>
          </a:p>
        </p:txBody>
      </p:sp>
      <p:sp>
        <p:nvSpPr>
          <p:cNvPr id="133" name="Shape 133"/>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Clr>
                <a:schemeClr val="dk1"/>
              </a:buClr>
              <a:buSzPct val="83333"/>
              <a:buFont typeface="Arial"/>
              <a:buNone/>
            </a:pPr>
            <a:r>
              <a:rPr lang="it" sz="1200"/>
              <a:t>Entriamo così nel quadro di riferimento teorico. In questo passaggio tenteremo di mettere a fuoco gli elementi teorici che ci hanno guidato nella costruzione del progetto di ricerca. (clic)</a:t>
            </a:r>
          </a:p>
          <a:p>
            <a:pPr lvl="0" rtl="0">
              <a:spcBef>
                <a:spcPts val="0"/>
              </a:spcBef>
              <a:buClr>
                <a:schemeClr val="dk1"/>
              </a:buClr>
              <a:buSzPct val="91666"/>
              <a:buFont typeface="Arial"/>
              <a:buNone/>
            </a:pPr>
            <a:r>
              <a:rPr lang="it" sz="1200">
                <a:solidFill>
                  <a:schemeClr val="dk1"/>
                </a:solidFill>
              </a:rPr>
              <a:t>Françoise Jullien, nel suo Parlare senza parole, scrive: (leggere). </a:t>
            </a:r>
          </a:p>
          <a:p>
            <a:pPr lvl="0" rtl="0">
              <a:spcBef>
                <a:spcPts val="0"/>
              </a:spcBef>
              <a:buClr>
                <a:schemeClr val="dk1"/>
              </a:buClr>
              <a:buSzPct val="91666"/>
              <a:buFont typeface="Arial"/>
              <a:buNone/>
            </a:pPr>
            <a:r>
              <a:rPr lang="it" sz="1200">
                <a:solidFill>
                  <a:schemeClr val="dk1"/>
                </a:solidFill>
              </a:rPr>
              <a:t>Questo “farsi incontro all'altro che ci permette di interrogarci sul nostro impensato” dovrebbe chiarire che ciò che cercheremo di fare qui non è e non vuole essere un'acquisizione acritica, una semplice traduzione di una cultura in un altra. In altre parole crediamo non sia possibile diventare altro da sé. Anche perché questo riteniamo sia una semplice sostituzione di un idolo con un altro idolo (come scriveva L. Wittgenstein). Non si apre quindi qualcosa di “nuovo”, una “nuova” oggettivazione che può fornirci significati altri, ma è la struttura di relazione che mostra differenze radicali che ci permette di ri-comprenderci nella nostra tradizione. La differenza, lo scarto, la distanza estraniante ci mostra qualcosa che è qui, a portata di mano, ma che è sempre da ripensare. Ci pare risulti evidente, in questa prospettiva la sottolineatura al “farsi incontro all’altro”, ma soprattutto all’”impensato”.</a:t>
            </a:r>
          </a:p>
        </p:txBody>
      </p:sp>
      <p:sp>
        <p:nvSpPr>
          <p:cNvPr id="134" name="Shape 134"/>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90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990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0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80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3882647" y="0"/>
            <a:ext cx="2973899" cy="456299"/>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93000"/>
              </a:lnSpc>
              <a:spcBef>
                <a:spcPts val="0"/>
              </a:spcBef>
              <a:spcAft>
                <a:spcPts val="0"/>
              </a:spcAft>
              <a:buClrTx/>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0" name="Shape 120"/>
          <p:cNvSpPr/>
          <p:nvPr/>
        </p:nvSpPr>
        <p:spPr>
          <a:xfrm>
            <a:off x="1003784" y="695134"/>
            <a:ext cx="4848899" cy="3428099"/>
          </a:xfrm>
          <a:prstGeom prst="rect">
            <a:avLst/>
          </a:prstGeom>
          <a:solidFill>
            <a:srgbClr val="FFFFFF"/>
          </a:solidFill>
          <a:ln w="9525" cap="rnd" cmpd="sng">
            <a:solidFill>
              <a:srgbClr val="000000"/>
            </a:solidFill>
            <a:prstDash val="solid"/>
            <a:miter/>
            <a:headEnd type="none" w="med" len="med"/>
            <a:tailEnd type="none" w="med" len="med"/>
          </a:ln>
        </p:spPr>
        <p:txBody>
          <a:bodyPr lIns="81350" tIns="40675" rIns="81350" bIns="40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Shape 121"/>
          <p:cNvSpPr txBox="1"/>
          <p:nvPr/>
        </p:nvSpPr>
        <p:spPr>
          <a:xfrm>
            <a:off x="685511" y="4343235"/>
            <a:ext cx="5486999" cy="4115100"/>
          </a:xfrm>
          <a:prstGeom prst="rect">
            <a:avLst/>
          </a:prstGeom>
          <a:noFill/>
          <a:ln>
            <a:noFill/>
          </a:ln>
        </p:spPr>
        <p:txBody>
          <a:bodyPr lIns="0" tIns="13425" rIns="0" bIns="0" anchor="t" anchorCtr="0">
            <a:noAutofit/>
          </a:bodyPr>
          <a:lstStyle/>
          <a:p>
            <a:pPr marL="190500" marR="0" lvl="0" indent="0" algn="l" defTabSz="914400" rtl="0" eaLnBrk="1" fontAlgn="auto" latinLnBrk="0" hangingPunct="1">
              <a:lnSpc>
                <a:spcPct val="94000"/>
              </a:lnSpc>
              <a:spcBef>
                <a:spcPts val="0"/>
              </a:spcBef>
              <a:spcAft>
                <a:spcPts val="0"/>
              </a:spcAft>
              <a:buClrTx/>
              <a:buSzPct val="25000"/>
              <a:buFont typeface="Arial"/>
              <a:buNone/>
              <a:tabLst/>
              <a:defRPr/>
            </a:pPr>
            <a:r>
              <a:rPr kumimoji="0" lang="it" sz="1800" b="0" i="0" u="none" strike="noStrike" kern="0" cap="none" spc="0" normalizeH="0" baseline="0" noProof="0">
                <a:ln>
                  <a:noFill/>
                </a:ln>
                <a:solidFill>
                  <a:srgbClr val="000000"/>
                </a:solidFill>
                <a:effectLst/>
                <a:uLnTx/>
                <a:uFillTx/>
                <a:latin typeface="Arial"/>
                <a:ea typeface="Arial"/>
                <a:cs typeface="Arial"/>
                <a:sym typeface="Arial"/>
              </a:rPr>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a:t>
            </a:r>
          </a:p>
        </p:txBody>
      </p:sp>
      <p:sp>
        <p:nvSpPr>
          <p:cNvPr id="122" name="Shape 122"/>
          <p:cNvSpPr txBox="1">
            <a:spLocks noGrp="1"/>
          </p:cNvSpPr>
          <p:nvPr>
            <p:ph type="body" idx="1"/>
          </p:nvPr>
        </p:nvSpPr>
        <p:spPr>
          <a:xfrm>
            <a:off x="685511" y="4343235"/>
            <a:ext cx="5485500" cy="4113899"/>
          </a:xfrm>
          <a:prstGeom prst="rect">
            <a:avLst/>
          </a:prstGeom>
          <a:noFill/>
          <a:ln>
            <a:noFill/>
          </a:ln>
        </p:spPr>
        <p:txBody>
          <a:bodyPr lIns="81350" tIns="81350" rIns="81350" bIns="81350" anchor="ctr" anchorCtr="0">
            <a:noAutofit/>
          </a:bodyPr>
          <a:lstStyle/>
          <a:p>
            <a:pPr lvl="0" rtl="0">
              <a:spcBef>
                <a:spcPts val="0"/>
              </a:spcBef>
              <a:buNone/>
            </a:pPr>
            <a:r>
              <a:rPr lang="it" sz="1200"/>
              <a:t>Queste due frasi indicano il mio background culturale e la prospettiva attraverso cui interpretare il lavoro di ricerca svolto Sulla prima avremo modo di ritornare più volte in seguito. Mi concentro sulla seconda perché essa mi rappresenta, ma fornisce anche una chiave di lettura che guiderà il procedere stesso della ricerca. Essa non sarà mai rettilinea, ma procederà in modo obliquo e a tratti molto faticoso, in un continuo ripensamento e riposizionamento delle domande di ricerca. Studio al limite, studio multidisciplinare.</a:t>
            </a:r>
          </a:p>
        </p:txBody>
      </p:sp>
      <p:sp>
        <p:nvSpPr>
          <p:cNvPr id="123" name="Shape 123"/>
          <p:cNvSpPr>
            <a:spLocks noGrp="1" noRot="1" noChangeAspect="1"/>
          </p:cNvSpPr>
          <p:nvPr>
            <p:ph type="sldImg" idx="2"/>
          </p:nvPr>
        </p:nvSpPr>
        <p:spPr>
          <a:xfrm>
            <a:off x="381000" y="695325"/>
            <a:ext cx="6094413" cy="3427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81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408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963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aption">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57200" y="4406308"/>
            <a:ext cx="8229600" cy="519599"/>
          </a:xfrm>
          <a:prstGeom prst="rect">
            <a:avLst/>
          </a:prstGeom>
          <a:noFill/>
          <a:ln>
            <a:noFill/>
          </a:ln>
        </p:spPr>
        <p:txBody>
          <a:bodyPr lIns="91425" tIns="91425" rIns="91425" bIns="91425" anchor="t" anchorCtr="0"/>
          <a:lstStyle>
            <a:lvl1pPr lvl="0" algn="ctr" rtl="0">
              <a:spcBef>
                <a:spcPts val="360"/>
              </a:spcBef>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1" y="96441"/>
            <a:ext cx="8226425" cy="1075134"/>
          </a:xfrm>
        </p:spPr>
        <p:txBody>
          <a:bodyPr/>
          <a:lstStyle/>
          <a:p>
            <a:r>
              <a:rPr lang="it-IT"/>
              <a:t>Fare clic per modificare stile</a:t>
            </a:r>
          </a:p>
        </p:txBody>
      </p:sp>
      <p:sp>
        <p:nvSpPr>
          <p:cNvPr id="3" name="Rectangle 3"/>
          <p:cNvSpPr>
            <a:spLocks noGrp="1" noChangeArrowheads="1"/>
          </p:cNvSpPr>
          <p:nvPr>
            <p:ph type="dt" idx="10"/>
          </p:nvPr>
        </p:nvSpPr>
        <p:spPr>
          <a:ln/>
        </p:spPr>
        <p:txBody>
          <a:bodyPr/>
          <a:lstStyle>
            <a:lvl1pPr>
              <a:defRPr/>
            </a:lvl1pPr>
          </a:lstStyle>
          <a:p>
            <a:pPr>
              <a:defRPr/>
            </a:pPr>
            <a:r>
              <a:rPr lang="it-IT"/>
              <a:t>08/07/11</a:t>
            </a:r>
          </a:p>
        </p:txBody>
      </p:sp>
      <p:sp>
        <p:nvSpPr>
          <p:cNvPr id="4" name="Rectangle 5"/>
          <p:cNvSpPr>
            <a:spLocks noGrp="1" noChangeArrowheads="1"/>
          </p:cNvSpPr>
          <p:nvPr>
            <p:ph type="sldNum" idx="11"/>
          </p:nvPr>
        </p:nvSpPr>
        <p:spPr>
          <a:ln/>
        </p:spPr>
        <p:txBody>
          <a:bodyPr/>
          <a:lstStyle>
            <a:lvl1pPr>
              <a:defRPr/>
            </a:lvl1pPr>
          </a:lstStyle>
          <a:p>
            <a:pPr>
              <a:defRPr/>
            </a:pPr>
            <a:fld id="{212D4854-ACAE-6A42-90E9-215F061966EF}" type="slidenum">
              <a:rPr lang="it-IT"/>
              <a:pPr>
                <a:defRPr/>
              </a:pPr>
              <a:t>‹N›</a:t>
            </a:fld>
            <a:endParaRPr lang="it-IT"/>
          </a:p>
        </p:txBody>
      </p:sp>
    </p:spTree>
    <p:extLst>
      <p:ext uri="{BB962C8B-B14F-4D97-AF65-F5344CB8AC3E}">
        <p14:creationId xmlns:p14="http://schemas.microsoft.com/office/powerpoint/2010/main" val="143332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rgbClr val="FFFFFF"/>
        </a:solidFill>
        <a:effectLst/>
      </p:bgPr>
    </p:bg>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94" name="Shape 94"/>
          <p:cNvSpPr txBox="1">
            <a:spLocks noGrp="1"/>
          </p:cNvSpPr>
          <p:nvPr>
            <p:ph type="title"/>
          </p:nvPr>
        </p:nvSpPr>
        <p:spPr>
          <a:xfrm>
            <a:off x="456479" y="205221"/>
            <a:ext cx="8226599" cy="857699"/>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95" name="Shape 95"/>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96" name="Shape 96"/>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7" name="Shape 97"/>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29364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rgbClr val="FFFFFF"/>
        </a:solidFill>
        <a:effectLst/>
      </p:bgPr>
    </p:bg>
    <p:spTree>
      <p:nvGrpSpPr>
        <p:cNvPr id="1" name="Shape 98"/>
        <p:cNvGrpSpPr/>
        <p:nvPr/>
      </p:nvGrpSpPr>
      <p:grpSpPr>
        <a:xfrm>
          <a:off x="0" y="0"/>
          <a:ext cx="0" cy="0"/>
          <a:chOff x="0" y="0"/>
          <a:chExt cx="0" cy="0"/>
        </a:xfrm>
      </p:grpSpPr>
      <p:sp>
        <p:nvSpPr>
          <p:cNvPr id="99" name="Shape 99"/>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100" name="Shape 100"/>
          <p:cNvSpPr txBox="1">
            <a:spLocks noGrp="1"/>
          </p:cNvSpPr>
          <p:nvPr>
            <p:ph type="title"/>
          </p:nvPr>
        </p:nvSpPr>
        <p:spPr>
          <a:xfrm>
            <a:off x="456479" y="0"/>
            <a:ext cx="8228399" cy="1063800"/>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101" name="Shape 101"/>
          <p:cNvSpPr txBox="1">
            <a:spLocks noGrp="1"/>
          </p:cNvSpPr>
          <p:nvPr>
            <p:ph type="body" idx="1"/>
          </p:nvPr>
        </p:nvSpPr>
        <p:spPr>
          <a:xfrm>
            <a:off x="815039" y="734477"/>
            <a:ext cx="7967700" cy="10011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102" name="Shape 102"/>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3" name="Shape 103"/>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93520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106" name="Shape 106"/>
          <p:cNvSpPr txBox="1">
            <a:spLocks noGrp="1"/>
          </p:cNvSpPr>
          <p:nvPr>
            <p:ph type="title"/>
          </p:nvPr>
        </p:nvSpPr>
        <p:spPr>
          <a:xfrm>
            <a:off x="456479" y="205221"/>
            <a:ext cx="8228399" cy="858599"/>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107" name="Shape 107"/>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108" name="Shape 108"/>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9" name="Shape 109"/>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288031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325599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1" y="96441"/>
            <a:ext cx="8226425" cy="1075134"/>
          </a:xfrm>
        </p:spPr>
        <p:txBody>
          <a:bodyPr/>
          <a:lstStyle/>
          <a:p>
            <a:r>
              <a:rPr lang="it-IT"/>
              <a:t>Fare clic per modificare stile</a:t>
            </a:r>
          </a:p>
        </p:txBody>
      </p:sp>
      <p:sp>
        <p:nvSpPr>
          <p:cNvPr id="3" name="Rectangle 3"/>
          <p:cNvSpPr>
            <a:spLocks noGrp="1" noChangeArrowheads="1"/>
          </p:cNvSpPr>
          <p:nvPr>
            <p:ph type="dt" idx="10"/>
          </p:nvPr>
        </p:nvSpPr>
        <p:spPr>
          <a:ln/>
        </p:spPr>
        <p:txBody>
          <a:bodyPr/>
          <a:lstStyle>
            <a:lvl1pPr>
              <a:defRPr/>
            </a:lvl1pPr>
          </a:lstStyle>
          <a:p>
            <a:pPr>
              <a:defRPr/>
            </a:pPr>
            <a:r>
              <a:rPr lang="it-IT"/>
              <a:t>08/07/11</a:t>
            </a:r>
          </a:p>
        </p:txBody>
      </p:sp>
      <p:sp>
        <p:nvSpPr>
          <p:cNvPr id="4" name="Rectangle 5"/>
          <p:cNvSpPr>
            <a:spLocks noGrp="1" noChangeArrowheads="1"/>
          </p:cNvSpPr>
          <p:nvPr>
            <p:ph type="sldNum" idx="11"/>
          </p:nvPr>
        </p:nvSpPr>
        <p:spPr>
          <a:ln/>
        </p:spPr>
        <p:txBody>
          <a:bodyPr/>
          <a:lstStyle>
            <a:lvl1pPr>
              <a:defRPr/>
            </a:lvl1pPr>
          </a:lstStyle>
          <a:p>
            <a:pPr>
              <a:defRPr/>
            </a:pPr>
            <a:fld id="{212D4854-ACAE-6A42-90E9-215F061966EF}" type="slidenum">
              <a:rPr lang="it-IT"/>
              <a:pPr>
                <a:defRPr/>
              </a:pPr>
              <a:t>‹N›</a:t>
            </a:fld>
            <a:endParaRPr lang="it-IT"/>
          </a:p>
        </p:txBody>
      </p:sp>
    </p:spTree>
    <p:extLst>
      <p:ext uri="{BB962C8B-B14F-4D97-AF65-F5344CB8AC3E}">
        <p14:creationId xmlns:p14="http://schemas.microsoft.com/office/powerpoint/2010/main" val="130827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200150"/>
            <a:ext cx="3994500" cy="37256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4692273" y="1200150"/>
            <a:ext cx="3994500" cy="37256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1583341"/>
            <a:ext cx="7772400" cy="11597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Arial"/>
              <a:buNone/>
              <a:defRPr/>
            </a:lvl1pPr>
            <a:lvl2pPr marL="0" marR="0" lvl="1" indent="0" algn="ctr" rtl="0">
              <a:lnSpc>
                <a:spcPct val="100000"/>
              </a:lnSpc>
              <a:spcBef>
                <a:spcPts val="0"/>
              </a:spcBef>
              <a:spcAft>
                <a:spcPts val="0"/>
              </a:spcAft>
              <a:buClr>
                <a:srgbClr val="000000"/>
              </a:buClr>
              <a:buFont typeface="Arial"/>
              <a:buNone/>
              <a:defRPr/>
            </a:lvl2pPr>
            <a:lvl3pPr marL="0" marR="0" lvl="2" indent="0" algn="ctr" rtl="0">
              <a:spcBef>
                <a:spcPts val="0"/>
              </a:spcBef>
              <a:defRPr/>
            </a:lvl3pPr>
            <a:lvl4pPr marL="0" marR="0" lvl="3" indent="0" algn="ctr" rtl="0">
              <a:spcBef>
                <a:spcPts val="0"/>
              </a:spcBef>
              <a:defRPr/>
            </a:lvl4pPr>
            <a:lvl5pPr marL="0" marR="0" lvl="4" indent="0" algn="ctr" rtl="0">
              <a:spcBef>
                <a:spcPts val="0"/>
              </a:spcBef>
              <a:defRPr/>
            </a:lvl5pPr>
            <a:lvl6pPr marL="0" marR="0" lvl="5" indent="0" algn="ctr" rtl="0">
              <a:spcBef>
                <a:spcPts val="0"/>
              </a:spcBef>
              <a:defRPr/>
            </a:lvl6pPr>
            <a:lvl7pPr marL="0" marR="0" lvl="6" indent="0" algn="ctr" rtl="0">
              <a:spcBef>
                <a:spcPts val="0"/>
              </a:spcBef>
              <a:defRPr/>
            </a:lvl7pPr>
            <a:lvl8pPr marL="0" marR="0" lvl="7" indent="0" algn="ctr" rtl="0">
              <a:spcBef>
                <a:spcPts val="0"/>
              </a:spcBef>
              <a:defRPr/>
            </a:lvl8pPr>
            <a:lvl9pPr marL="0" marR="0" lvl="8" indent="0" algn="ctr" rtl="0">
              <a:spcBef>
                <a:spcPts val="0"/>
              </a:spcBef>
              <a:defRPr/>
            </a:lvl9pPr>
          </a:lstStyle>
          <a:p>
            <a:endParaRPr/>
          </a:p>
        </p:txBody>
      </p:sp>
      <p:sp>
        <p:nvSpPr>
          <p:cNvPr id="49" name="Shape 49"/>
          <p:cNvSpPr txBox="1">
            <a:spLocks noGrp="1"/>
          </p:cNvSpPr>
          <p:nvPr>
            <p:ph type="subTitle" idx="1"/>
          </p:nvPr>
        </p:nvSpPr>
        <p:spPr>
          <a:xfrm>
            <a:off x="685800" y="2840052"/>
            <a:ext cx="7772400" cy="784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a:lvl1pPr>
            <a:lvl2pPr marL="0" marR="0" lvl="1" indent="0" algn="ctr" rtl="0">
              <a:lnSpc>
                <a:spcPct val="100000"/>
              </a:lnSpc>
              <a:spcBef>
                <a:spcPts val="0"/>
              </a:spcBef>
              <a:spcAft>
                <a:spcPts val="0"/>
              </a:spcAft>
              <a:buClr>
                <a:schemeClr val="dk2"/>
              </a:buClr>
              <a:buFont typeface="Arial"/>
              <a:buNone/>
              <a:defRPr/>
            </a:lvl2pPr>
            <a:lvl3pPr marL="0" marR="0" lvl="2" indent="0" algn="ctr" rtl="0">
              <a:lnSpc>
                <a:spcPct val="100000"/>
              </a:lnSpc>
              <a:spcBef>
                <a:spcPts val="0"/>
              </a:spcBef>
              <a:spcAft>
                <a:spcPts val="0"/>
              </a:spcAft>
              <a:buClr>
                <a:schemeClr val="dk2"/>
              </a:buClr>
              <a:buFont typeface="Arial"/>
              <a:buNone/>
              <a:defRPr/>
            </a:lvl3pPr>
            <a:lvl4pPr marL="0" marR="0" lvl="3" indent="0" algn="ctr" rtl="0">
              <a:lnSpc>
                <a:spcPct val="100000"/>
              </a:lnSpc>
              <a:spcBef>
                <a:spcPts val="0"/>
              </a:spcBef>
              <a:spcAft>
                <a:spcPts val="0"/>
              </a:spcAft>
              <a:buClr>
                <a:schemeClr val="dk2"/>
              </a:buClr>
              <a:buFont typeface="Arial"/>
              <a:buNone/>
              <a:defRPr/>
            </a:lvl4pPr>
            <a:lvl5pPr marL="0" marR="0" lvl="4" indent="0" algn="ctr" rtl="0">
              <a:lnSpc>
                <a:spcPct val="100000"/>
              </a:lnSpc>
              <a:spcBef>
                <a:spcPts val="0"/>
              </a:spcBef>
              <a:spcAft>
                <a:spcPts val="0"/>
              </a:spcAft>
              <a:buClr>
                <a:schemeClr val="dk2"/>
              </a:buClr>
              <a:buFont typeface="Arial"/>
              <a:buNone/>
              <a:defRPr/>
            </a:lvl5pPr>
            <a:lvl6pPr marL="0" marR="0" lvl="5" indent="0" algn="ctr" rtl="0">
              <a:lnSpc>
                <a:spcPct val="100000"/>
              </a:lnSpc>
              <a:spcBef>
                <a:spcPts val="0"/>
              </a:spcBef>
              <a:spcAft>
                <a:spcPts val="0"/>
              </a:spcAft>
              <a:buClr>
                <a:schemeClr val="dk2"/>
              </a:buClr>
              <a:buFont typeface="Arial"/>
              <a:buNone/>
              <a:defRPr/>
            </a:lvl6pPr>
            <a:lvl7pPr marL="0" marR="0" lvl="6" indent="0" algn="ctr" rtl="0">
              <a:lnSpc>
                <a:spcPct val="100000"/>
              </a:lnSpc>
              <a:spcBef>
                <a:spcPts val="0"/>
              </a:spcBef>
              <a:spcAft>
                <a:spcPts val="0"/>
              </a:spcAft>
              <a:buClr>
                <a:schemeClr val="dk2"/>
              </a:buClr>
              <a:buFont typeface="Arial"/>
              <a:buNone/>
              <a:defRPr/>
            </a:lvl7pPr>
            <a:lvl8pPr marL="0" marR="0" lvl="7" indent="0" algn="ctr" rtl="0">
              <a:lnSpc>
                <a:spcPct val="100000"/>
              </a:lnSpc>
              <a:spcBef>
                <a:spcPts val="0"/>
              </a:spcBef>
              <a:spcAft>
                <a:spcPts val="0"/>
              </a:spcAft>
              <a:buClr>
                <a:schemeClr val="dk2"/>
              </a:buClr>
              <a:buFont typeface="Arial"/>
              <a:buNone/>
              <a:defRPr/>
            </a:lvl8pPr>
            <a:lvl9pPr marL="0" marR="0" lvl="8" indent="0" algn="ctr" rtl="0">
              <a:lnSpc>
                <a:spcPct val="100000"/>
              </a:lnSpc>
              <a:spcBef>
                <a:spcPts val="0"/>
              </a:spcBef>
              <a:spcAft>
                <a:spcPts val="0"/>
              </a:spcAft>
              <a:buClr>
                <a:schemeClr val="dk2"/>
              </a:buClr>
              <a:buFont typeface="Arial"/>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FFFFFF"/>
        </a:solidFill>
        <a:effectLst/>
      </p:bgPr>
    </p:bg>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58" name="Shape 58"/>
          <p:cNvSpPr txBox="1">
            <a:spLocks noGrp="1"/>
          </p:cNvSpPr>
          <p:nvPr>
            <p:ph type="title"/>
          </p:nvPr>
        </p:nvSpPr>
        <p:spPr>
          <a:xfrm>
            <a:off x="456479" y="205221"/>
            <a:ext cx="8226599" cy="857699"/>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59" name="Shape 59"/>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60" name="Shape 60"/>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1" name="Shape 61"/>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solidFill>
        <a:effectLst/>
      </p:bgPr>
    </p:bg>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76" name="Shape 76"/>
          <p:cNvSpPr txBox="1">
            <a:spLocks noGrp="1"/>
          </p:cNvSpPr>
          <p:nvPr>
            <p:ph type="title"/>
          </p:nvPr>
        </p:nvSpPr>
        <p:spPr>
          <a:xfrm>
            <a:off x="456479" y="205221"/>
            <a:ext cx="8228399" cy="858599"/>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77" name="Shape 77"/>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78" name="Shape 78"/>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9" name="Shape 79"/>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rgbClr val="FFFFFF"/>
        </a:solidFill>
        <a:effectLst/>
      </p:bgPr>
    </p:bg>
    <p:spTree>
      <p:nvGrpSpPr>
        <p:cNvPr id="1" name="Shape 98"/>
        <p:cNvGrpSpPr/>
        <p:nvPr/>
      </p:nvGrpSpPr>
      <p:grpSpPr>
        <a:xfrm>
          <a:off x="0" y="0"/>
          <a:ext cx="0" cy="0"/>
          <a:chOff x="0" y="0"/>
          <a:chExt cx="0" cy="0"/>
        </a:xfrm>
      </p:grpSpPr>
      <p:sp>
        <p:nvSpPr>
          <p:cNvPr id="99" name="Shape 99"/>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100" name="Shape 100"/>
          <p:cNvSpPr txBox="1">
            <a:spLocks noGrp="1"/>
          </p:cNvSpPr>
          <p:nvPr>
            <p:ph type="title"/>
          </p:nvPr>
        </p:nvSpPr>
        <p:spPr>
          <a:xfrm>
            <a:off x="456479" y="0"/>
            <a:ext cx="8228399" cy="1063800"/>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101" name="Shape 101"/>
          <p:cNvSpPr txBox="1">
            <a:spLocks noGrp="1"/>
          </p:cNvSpPr>
          <p:nvPr>
            <p:ph type="body" idx="1"/>
          </p:nvPr>
        </p:nvSpPr>
        <p:spPr>
          <a:xfrm>
            <a:off x="815039" y="734477"/>
            <a:ext cx="7967700" cy="10011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102" name="Shape 102"/>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3" name="Shape 103"/>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defRPr/>
            </a:lvl1pPr>
            <a:lvl2pPr marL="622300" marR="0" lvl="1" indent="-241300" algn="l" rtl="0">
              <a:lnSpc>
                <a:spcPct val="94000"/>
              </a:lnSpc>
              <a:spcBef>
                <a:spcPts val="0"/>
              </a:spcBef>
              <a:spcAft>
                <a:spcPts val="0"/>
              </a:spcAft>
              <a:defRPr/>
            </a:lvl2pPr>
            <a:lvl3pPr marL="952500" marR="0" lvl="2" indent="-190500" algn="l" rtl="0">
              <a:lnSpc>
                <a:spcPct val="94000"/>
              </a:lnSpc>
              <a:spcBef>
                <a:spcPts val="0"/>
              </a:spcBef>
              <a:spcAft>
                <a:spcPts val="0"/>
              </a:spcAft>
              <a:defRPr/>
            </a:lvl3pPr>
            <a:lvl4pPr marL="1333500" marR="0" lvl="3" indent="-190500" algn="l" rtl="0">
              <a:lnSpc>
                <a:spcPct val="94000"/>
              </a:lnSpc>
              <a:spcBef>
                <a:spcPts val="0"/>
              </a:spcBef>
              <a:spcAft>
                <a:spcPts val="0"/>
              </a:spcAft>
              <a:defRPr/>
            </a:lvl4pPr>
            <a:lvl5pPr marL="1714500" marR="0" lvl="4" indent="-190500" algn="l" rtl="0">
              <a:lnSpc>
                <a:spcPct val="94000"/>
              </a:lnSpc>
              <a:spcBef>
                <a:spcPts val="0"/>
              </a:spcBef>
              <a:spcAft>
                <a:spcPts val="0"/>
              </a:spcAft>
              <a:defRPr/>
            </a:lvl5pPr>
            <a:lvl6pPr marL="2095500" marR="0" lvl="5" indent="-190500" algn="l" rtl="0">
              <a:lnSpc>
                <a:spcPct val="94000"/>
              </a:lnSpc>
              <a:spcBef>
                <a:spcPts val="0"/>
              </a:spcBef>
              <a:spcAft>
                <a:spcPts val="0"/>
              </a:spcAft>
              <a:defRPr/>
            </a:lvl6pPr>
            <a:lvl7pPr marL="2857500" marR="0" lvl="6" indent="-190500" algn="l" rtl="0">
              <a:lnSpc>
                <a:spcPct val="94000"/>
              </a:lnSpc>
              <a:spcBef>
                <a:spcPts val="0"/>
              </a:spcBef>
              <a:spcAft>
                <a:spcPts val="0"/>
              </a:spcAft>
              <a:defRPr/>
            </a:lvl7pPr>
            <a:lvl8pPr marL="3987800" marR="0" lvl="7" indent="-190500" algn="l" rtl="0">
              <a:lnSpc>
                <a:spcPct val="94000"/>
              </a:lnSpc>
              <a:spcBef>
                <a:spcPts val="0"/>
              </a:spcBef>
              <a:spcAft>
                <a:spcPts val="0"/>
              </a:spcAft>
              <a:defRPr/>
            </a:lvl8pPr>
            <a:lvl9pPr marL="5511800" marR="0" lvl="8" indent="-190500" algn="l" rtl="0">
              <a:lnSpc>
                <a:spcPct val="94000"/>
              </a:lnSpc>
              <a:spcBef>
                <a:spcPts val="0"/>
              </a:spcBef>
              <a:spcAft>
                <a:spcPts val="0"/>
              </a:spcAft>
              <a:defRPr/>
            </a:lvl9pPr>
          </a:lstStyle>
          <a:p>
            <a:endParaRPr/>
          </a:p>
        </p:txBody>
      </p:sp>
      <p:sp>
        <p:nvSpPr>
          <p:cNvPr id="106" name="Shape 106"/>
          <p:cNvSpPr txBox="1">
            <a:spLocks noGrp="1"/>
          </p:cNvSpPr>
          <p:nvPr>
            <p:ph type="title"/>
          </p:nvPr>
        </p:nvSpPr>
        <p:spPr>
          <a:xfrm>
            <a:off x="456479" y="205221"/>
            <a:ext cx="8228399" cy="858599"/>
          </a:xfrm>
          <a:prstGeom prst="rect">
            <a:avLst/>
          </a:prstGeom>
          <a:noFill/>
          <a:ln>
            <a:noFill/>
          </a:ln>
        </p:spPr>
        <p:txBody>
          <a:bodyPr lIns="76025" tIns="76025" rIns="76025" bIns="76025" anchor="ctr" anchorCtr="0"/>
          <a:lstStyle>
            <a:lvl1pPr marL="0" lvl="0" indent="0" algn="ctr" rtl="0">
              <a:lnSpc>
                <a:spcPct val="94000"/>
              </a:lnSpc>
              <a:spcBef>
                <a:spcPts val="0"/>
              </a:spcBef>
              <a:spcAft>
                <a:spcPts val="0"/>
              </a:spcAft>
              <a:defRPr/>
            </a:lvl1pPr>
            <a:lvl2pPr marL="622300" lvl="1" indent="-241300" algn="ctr" rtl="0">
              <a:lnSpc>
                <a:spcPct val="94000"/>
              </a:lnSpc>
              <a:spcBef>
                <a:spcPts val="0"/>
              </a:spcBef>
              <a:spcAft>
                <a:spcPts val="0"/>
              </a:spcAft>
              <a:defRPr/>
            </a:lvl2pPr>
            <a:lvl3pPr marL="952500" lvl="2" indent="-190500" algn="ctr" rtl="0">
              <a:lnSpc>
                <a:spcPct val="94000"/>
              </a:lnSpc>
              <a:spcBef>
                <a:spcPts val="0"/>
              </a:spcBef>
              <a:spcAft>
                <a:spcPts val="0"/>
              </a:spcAft>
              <a:defRPr/>
            </a:lvl3pPr>
            <a:lvl4pPr marL="1333500" lvl="3" indent="-190500" algn="ctr" rtl="0">
              <a:lnSpc>
                <a:spcPct val="94000"/>
              </a:lnSpc>
              <a:spcBef>
                <a:spcPts val="0"/>
              </a:spcBef>
              <a:spcAft>
                <a:spcPts val="0"/>
              </a:spcAft>
              <a:defRPr/>
            </a:lvl4pPr>
            <a:lvl5pPr marL="1714500" lvl="4" indent="-190500" algn="ctr" rtl="0">
              <a:lnSpc>
                <a:spcPct val="94000"/>
              </a:lnSpc>
              <a:spcBef>
                <a:spcPts val="0"/>
              </a:spcBef>
              <a:spcAft>
                <a:spcPts val="0"/>
              </a:spcAft>
              <a:defRPr/>
            </a:lvl5pPr>
            <a:lvl6pPr marL="2095500" lvl="5" indent="-190500" algn="ctr" rtl="0">
              <a:lnSpc>
                <a:spcPct val="94000"/>
              </a:lnSpc>
              <a:spcBef>
                <a:spcPts val="0"/>
              </a:spcBef>
              <a:spcAft>
                <a:spcPts val="0"/>
              </a:spcAft>
              <a:defRPr/>
            </a:lvl6pPr>
            <a:lvl7pPr marL="2857500" lvl="6" indent="-190500" algn="ctr" rtl="0">
              <a:lnSpc>
                <a:spcPct val="94000"/>
              </a:lnSpc>
              <a:spcBef>
                <a:spcPts val="0"/>
              </a:spcBef>
              <a:spcAft>
                <a:spcPts val="0"/>
              </a:spcAft>
              <a:defRPr/>
            </a:lvl7pPr>
            <a:lvl8pPr marL="3987800" lvl="7" indent="-190500" algn="ctr" rtl="0">
              <a:lnSpc>
                <a:spcPct val="94000"/>
              </a:lnSpc>
              <a:spcBef>
                <a:spcPts val="0"/>
              </a:spcBef>
              <a:spcAft>
                <a:spcPts val="0"/>
              </a:spcAft>
              <a:defRPr/>
            </a:lvl8pPr>
            <a:lvl9pPr marL="5511800" lvl="8" indent="-190500" algn="ctr" rtl="0">
              <a:lnSpc>
                <a:spcPct val="94000"/>
              </a:lnSpc>
              <a:spcBef>
                <a:spcPts val="0"/>
              </a:spcBef>
              <a:spcAft>
                <a:spcPts val="0"/>
              </a:spcAft>
              <a:defRPr/>
            </a:lvl9pPr>
          </a:lstStyle>
          <a:p>
            <a:endParaRPr/>
          </a:p>
        </p:txBody>
      </p:sp>
      <p:sp>
        <p:nvSpPr>
          <p:cNvPr id="107" name="Shape 107"/>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lvl="0" indent="-279400" algn="l" rtl="0">
              <a:lnSpc>
                <a:spcPct val="94000"/>
              </a:lnSpc>
              <a:spcBef>
                <a:spcPts val="0"/>
              </a:spcBef>
              <a:spcAft>
                <a:spcPts val="1200"/>
              </a:spcAft>
              <a:defRPr/>
            </a:lvl1pPr>
            <a:lvl2pPr marL="622300" lvl="1" indent="-241300" algn="l" rtl="0">
              <a:lnSpc>
                <a:spcPct val="94000"/>
              </a:lnSpc>
              <a:spcBef>
                <a:spcPts val="0"/>
              </a:spcBef>
              <a:spcAft>
                <a:spcPts val="900"/>
              </a:spcAft>
              <a:defRPr/>
            </a:lvl2pPr>
            <a:lvl3pPr marL="952500" lvl="2" indent="-190500" algn="l" rtl="0">
              <a:lnSpc>
                <a:spcPct val="94000"/>
              </a:lnSpc>
              <a:spcBef>
                <a:spcPts val="0"/>
              </a:spcBef>
              <a:spcAft>
                <a:spcPts val="700"/>
              </a:spcAft>
              <a:defRPr/>
            </a:lvl3pPr>
            <a:lvl4pPr marL="1333500" lvl="3" indent="-190500" algn="l" rtl="0">
              <a:lnSpc>
                <a:spcPct val="94000"/>
              </a:lnSpc>
              <a:spcBef>
                <a:spcPts val="0"/>
              </a:spcBef>
              <a:spcAft>
                <a:spcPts val="400"/>
              </a:spcAft>
              <a:defRPr/>
            </a:lvl4pPr>
            <a:lvl5pPr marL="1714500" lvl="4" indent="-190500" algn="l" rtl="0">
              <a:lnSpc>
                <a:spcPct val="94000"/>
              </a:lnSpc>
              <a:spcBef>
                <a:spcPts val="0"/>
              </a:spcBef>
              <a:spcAft>
                <a:spcPts val="200"/>
              </a:spcAft>
              <a:defRPr/>
            </a:lvl5pPr>
            <a:lvl6pPr marL="2095500" lvl="5" indent="-190500" algn="l" rtl="0">
              <a:lnSpc>
                <a:spcPct val="94000"/>
              </a:lnSpc>
              <a:spcBef>
                <a:spcPts val="0"/>
              </a:spcBef>
              <a:spcAft>
                <a:spcPts val="200"/>
              </a:spcAft>
              <a:defRPr/>
            </a:lvl6pPr>
            <a:lvl7pPr marL="2857500" lvl="6" indent="-190500" algn="l" rtl="0">
              <a:lnSpc>
                <a:spcPct val="94000"/>
              </a:lnSpc>
              <a:spcBef>
                <a:spcPts val="0"/>
              </a:spcBef>
              <a:spcAft>
                <a:spcPts val="200"/>
              </a:spcAft>
              <a:defRPr/>
            </a:lvl7pPr>
            <a:lvl8pPr marL="3987800" lvl="7" indent="-190500" algn="l" rtl="0">
              <a:lnSpc>
                <a:spcPct val="94000"/>
              </a:lnSpc>
              <a:spcBef>
                <a:spcPts val="0"/>
              </a:spcBef>
              <a:spcAft>
                <a:spcPts val="200"/>
              </a:spcAft>
              <a:defRPr/>
            </a:lvl8pPr>
            <a:lvl9pPr marL="5511800" lvl="8" indent="-190500" algn="l" rtl="0">
              <a:lnSpc>
                <a:spcPct val="94000"/>
              </a:lnSpc>
              <a:spcBef>
                <a:spcPts val="0"/>
              </a:spcBef>
              <a:spcAft>
                <a:spcPts val="200"/>
              </a:spcAft>
              <a:defRPr/>
            </a:lvl9pPr>
          </a:lstStyle>
          <a:p>
            <a:endParaRPr/>
          </a:p>
        </p:txBody>
      </p:sp>
      <p:sp>
        <p:nvSpPr>
          <p:cNvPr id="108" name="Shape 108"/>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9" name="Shape 109"/>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0" algn="r" rtl="0">
              <a:lnSpc>
                <a:spcPct val="93000"/>
              </a:lnSpc>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14990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06375"/>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4" name="Shape 34"/>
          <p:cNvSpPr txBox="1">
            <a:spLocks noGrp="1"/>
          </p:cNvSpPr>
          <p:nvPr>
            <p:ph type="body" idx="1"/>
          </p:nvPr>
        </p:nvSpPr>
        <p:spPr>
          <a:xfrm>
            <a:off x="457200" y="1200150"/>
            <a:ext cx="8229600" cy="3725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6479" y="205221"/>
            <a:ext cx="8226599" cy="857699"/>
          </a:xfrm>
          <a:prstGeom prst="rect">
            <a:avLst/>
          </a:prstGeom>
          <a:noFill/>
          <a:ln>
            <a:noFill/>
          </a:ln>
        </p:spPr>
        <p:txBody>
          <a:bodyPr lIns="76025" tIns="76025" rIns="76025" bIns="76025" anchor="ctr" anchorCtr="0"/>
          <a:lstStyle>
            <a:lvl1pPr marL="0" marR="0" lvl="0" indent="0" algn="ctr" rtl="0">
              <a:lnSpc>
                <a:spcPct val="94000"/>
              </a:lnSpc>
              <a:spcBef>
                <a:spcPts val="0"/>
              </a:spcBef>
              <a:spcAft>
                <a:spcPts val="0"/>
              </a:spcAft>
              <a:buSzPct val="100000"/>
              <a:defRPr sz="1200"/>
            </a:lvl1pPr>
            <a:lvl2pPr marL="622300" marR="0" lvl="1" indent="-241300" algn="ctr" rtl="0">
              <a:lnSpc>
                <a:spcPct val="94000"/>
              </a:lnSpc>
              <a:spcBef>
                <a:spcPts val="0"/>
              </a:spcBef>
              <a:spcAft>
                <a:spcPts val="0"/>
              </a:spcAft>
              <a:buSzPct val="100000"/>
              <a:defRPr sz="1200"/>
            </a:lvl2pPr>
            <a:lvl3pPr marL="952500" marR="0" lvl="2" indent="-190500" algn="ctr" rtl="0">
              <a:lnSpc>
                <a:spcPct val="94000"/>
              </a:lnSpc>
              <a:spcBef>
                <a:spcPts val="0"/>
              </a:spcBef>
              <a:spcAft>
                <a:spcPts val="0"/>
              </a:spcAft>
              <a:buSzPct val="100000"/>
              <a:defRPr sz="1200"/>
            </a:lvl3pPr>
            <a:lvl4pPr marL="1333500" marR="0" lvl="3" indent="-190500" algn="ctr" rtl="0">
              <a:lnSpc>
                <a:spcPct val="94000"/>
              </a:lnSpc>
              <a:spcBef>
                <a:spcPts val="0"/>
              </a:spcBef>
              <a:spcAft>
                <a:spcPts val="0"/>
              </a:spcAft>
              <a:buSzPct val="100000"/>
              <a:defRPr sz="1200"/>
            </a:lvl4pPr>
            <a:lvl5pPr marL="1714500" marR="0" lvl="4" indent="-190500" algn="ctr" rtl="0">
              <a:lnSpc>
                <a:spcPct val="94000"/>
              </a:lnSpc>
              <a:spcBef>
                <a:spcPts val="0"/>
              </a:spcBef>
              <a:spcAft>
                <a:spcPts val="0"/>
              </a:spcAft>
              <a:buSzPct val="100000"/>
              <a:defRPr sz="1200"/>
            </a:lvl5pPr>
            <a:lvl6pPr marL="2095500" marR="0" lvl="5" indent="-190500" algn="ctr" rtl="0">
              <a:lnSpc>
                <a:spcPct val="94000"/>
              </a:lnSpc>
              <a:spcBef>
                <a:spcPts val="0"/>
              </a:spcBef>
              <a:spcAft>
                <a:spcPts val="0"/>
              </a:spcAft>
              <a:buSzPct val="100000"/>
              <a:defRPr sz="1200"/>
            </a:lvl6pPr>
            <a:lvl7pPr marL="2857500" marR="0" lvl="6" indent="-190500" algn="ctr" rtl="0">
              <a:lnSpc>
                <a:spcPct val="94000"/>
              </a:lnSpc>
              <a:spcBef>
                <a:spcPts val="0"/>
              </a:spcBef>
              <a:spcAft>
                <a:spcPts val="0"/>
              </a:spcAft>
              <a:buSzPct val="100000"/>
              <a:defRPr sz="1200"/>
            </a:lvl7pPr>
            <a:lvl8pPr marL="3987800" marR="0" lvl="7" indent="-190500" algn="ctr" rtl="0">
              <a:lnSpc>
                <a:spcPct val="94000"/>
              </a:lnSpc>
              <a:spcBef>
                <a:spcPts val="0"/>
              </a:spcBef>
              <a:spcAft>
                <a:spcPts val="0"/>
              </a:spcAft>
              <a:buSzPct val="100000"/>
              <a:defRPr sz="1200"/>
            </a:lvl8pPr>
            <a:lvl9pPr marL="5511800" marR="0" lvl="8" indent="-190500" algn="ctr" rtl="0">
              <a:lnSpc>
                <a:spcPct val="94000"/>
              </a:lnSpc>
              <a:spcBef>
                <a:spcPts val="0"/>
              </a:spcBef>
              <a:spcAft>
                <a:spcPts val="0"/>
              </a:spcAft>
              <a:buSzPct val="100000"/>
              <a:defRPr sz="1200"/>
            </a:lvl9pPr>
          </a:lstStyle>
          <a:p>
            <a:endParaRPr/>
          </a:p>
        </p:txBody>
      </p:sp>
      <p:sp>
        <p:nvSpPr>
          <p:cNvPr id="52" name="Shape 52"/>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marR="0" lvl="0" indent="-279400" algn="l" rtl="0">
              <a:lnSpc>
                <a:spcPct val="94000"/>
              </a:lnSpc>
              <a:spcBef>
                <a:spcPts val="0"/>
              </a:spcBef>
              <a:spcAft>
                <a:spcPts val="1200"/>
              </a:spcAft>
              <a:buSzPct val="100000"/>
              <a:defRPr sz="1200"/>
            </a:lvl1pPr>
            <a:lvl2pPr marL="622300" marR="0" lvl="1" indent="-241300" algn="l" rtl="0">
              <a:lnSpc>
                <a:spcPct val="94000"/>
              </a:lnSpc>
              <a:spcBef>
                <a:spcPts val="0"/>
              </a:spcBef>
              <a:spcAft>
                <a:spcPts val="900"/>
              </a:spcAft>
              <a:buSzPct val="100000"/>
              <a:defRPr sz="1200"/>
            </a:lvl2pPr>
            <a:lvl3pPr marL="952500" marR="0" lvl="2" indent="-190500" algn="l" rtl="0">
              <a:lnSpc>
                <a:spcPct val="94000"/>
              </a:lnSpc>
              <a:spcBef>
                <a:spcPts val="0"/>
              </a:spcBef>
              <a:spcAft>
                <a:spcPts val="700"/>
              </a:spcAft>
              <a:buSzPct val="100000"/>
              <a:defRPr sz="1200"/>
            </a:lvl3pPr>
            <a:lvl4pPr marL="1333500" marR="0" lvl="3" indent="-190500" algn="l" rtl="0">
              <a:lnSpc>
                <a:spcPct val="94000"/>
              </a:lnSpc>
              <a:spcBef>
                <a:spcPts val="0"/>
              </a:spcBef>
              <a:spcAft>
                <a:spcPts val="400"/>
              </a:spcAft>
              <a:buSzPct val="100000"/>
              <a:defRPr sz="1200"/>
            </a:lvl4pPr>
            <a:lvl5pPr marL="1714500" marR="0" lvl="4" indent="-190500" algn="l" rtl="0">
              <a:lnSpc>
                <a:spcPct val="94000"/>
              </a:lnSpc>
              <a:spcBef>
                <a:spcPts val="0"/>
              </a:spcBef>
              <a:spcAft>
                <a:spcPts val="200"/>
              </a:spcAft>
              <a:buSzPct val="100000"/>
              <a:defRPr sz="1200"/>
            </a:lvl5pPr>
            <a:lvl6pPr marL="2095500" marR="0" lvl="5" indent="-190500" algn="l" rtl="0">
              <a:lnSpc>
                <a:spcPct val="94000"/>
              </a:lnSpc>
              <a:spcBef>
                <a:spcPts val="0"/>
              </a:spcBef>
              <a:spcAft>
                <a:spcPts val="200"/>
              </a:spcAft>
              <a:buSzPct val="100000"/>
              <a:defRPr sz="1200"/>
            </a:lvl6pPr>
            <a:lvl7pPr marL="2857500" marR="0" lvl="6" indent="-190500" algn="l" rtl="0">
              <a:lnSpc>
                <a:spcPct val="94000"/>
              </a:lnSpc>
              <a:spcBef>
                <a:spcPts val="0"/>
              </a:spcBef>
              <a:spcAft>
                <a:spcPts val="200"/>
              </a:spcAft>
              <a:buSzPct val="100000"/>
              <a:defRPr sz="1200"/>
            </a:lvl7pPr>
            <a:lvl8pPr marL="3987800" marR="0" lvl="7" indent="-190500" algn="l" rtl="0">
              <a:lnSpc>
                <a:spcPct val="94000"/>
              </a:lnSpc>
              <a:spcBef>
                <a:spcPts val="0"/>
              </a:spcBef>
              <a:spcAft>
                <a:spcPts val="200"/>
              </a:spcAft>
              <a:buSzPct val="100000"/>
              <a:defRPr sz="1200"/>
            </a:lvl8pPr>
            <a:lvl9pPr marL="5511800" marR="0" lvl="8" indent="-190500" algn="l" rtl="0">
              <a:lnSpc>
                <a:spcPct val="94000"/>
              </a:lnSpc>
              <a:spcBef>
                <a:spcPts val="0"/>
              </a:spcBef>
              <a:spcAft>
                <a:spcPts val="200"/>
              </a:spcAft>
              <a:buSzPct val="100000"/>
              <a:defRPr sz="1200"/>
            </a:lvl9pPr>
          </a:lstStyle>
          <a:p>
            <a:endParaRPr/>
          </a:p>
        </p:txBody>
      </p:sp>
      <p:sp>
        <p:nvSpPr>
          <p:cNvPr id="53" name="Shape 53"/>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buSzPct val="100000"/>
              <a:defRPr sz="1200"/>
            </a:lvl1pPr>
            <a:lvl2pPr marL="622300" marR="0" lvl="1" indent="-241300" algn="l" rtl="0">
              <a:lnSpc>
                <a:spcPct val="94000"/>
              </a:lnSpc>
              <a:spcBef>
                <a:spcPts val="0"/>
              </a:spcBef>
              <a:spcAft>
                <a:spcPts val="0"/>
              </a:spcAft>
              <a:buSzPct val="100000"/>
              <a:defRPr sz="1200"/>
            </a:lvl2pPr>
            <a:lvl3pPr marL="952500" marR="0" lvl="2" indent="-190500" algn="l" rtl="0">
              <a:lnSpc>
                <a:spcPct val="94000"/>
              </a:lnSpc>
              <a:spcBef>
                <a:spcPts val="0"/>
              </a:spcBef>
              <a:spcAft>
                <a:spcPts val="0"/>
              </a:spcAft>
              <a:buSzPct val="100000"/>
              <a:defRPr sz="1200"/>
            </a:lvl3pPr>
            <a:lvl4pPr marL="1333500" marR="0" lvl="3" indent="-190500" algn="l" rtl="0">
              <a:lnSpc>
                <a:spcPct val="94000"/>
              </a:lnSpc>
              <a:spcBef>
                <a:spcPts val="0"/>
              </a:spcBef>
              <a:spcAft>
                <a:spcPts val="0"/>
              </a:spcAft>
              <a:buSzPct val="100000"/>
              <a:defRPr sz="1200"/>
            </a:lvl4pPr>
            <a:lvl5pPr marL="1714500" marR="0" lvl="4" indent="-190500" algn="l" rtl="0">
              <a:lnSpc>
                <a:spcPct val="94000"/>
              </a:lnSpc>
              <a:spcBef>
                <a:spcPts val="0"/>
              </a:spcBef>
              <a:spcAft>
                <a:spcPts val="0"/>
              </a:spcAft>
              <a:buSzPct val="100000"/>
              <a:defRPr sz="1200"/>
            </a:lvl5pPr>
            <a:lvl6pPr marL="2095500" marR="0" lvl="5" indent="-190500" algn="l" rtl="0">
              <a:lnSpc>
                <a:spcPct val="94000"/>
              </a:lnSpc>
              <a:spcBef>
                <a:spcPts val="0"/>
              </a:spcBef>
              <a:spcAft>
                <a:spcPts val="0"/>
              </a:spcAft>
              <a:buSzPct val="100000"/>
              <a:defRPr sz="1200"/>
            </a:lvl6pPr>
            <a:lvl7pPr marL="2857500" marR="0" lvl="6" indent="-190500" algn="l" rtl="0">
              <a:lnSpc>
                <a:spcPct val="94000"/>
              </a:lnSpc>
              <a:spcBef>
                <a:spcPts val="0"/>
              </a:spcBef>
              <a:spcAft>
                <a:spcPts val="0"/>
              </a:spcAft>
              <a:buSzPct val="100000"/>
              <a:defRPr sz="1200"/>
            </a:lvl7pPr>
            <a:lvl8pPr marL="3987800" marR="0" lvl="7" indent="-190500" algn="l" rtl="0">
              <a:lnSpc>
                <a:spcPct val="94000"/>
              </a:lnSpc>
              <a:spcBef>
                <a:spcPts val="0"/>
              </a:spcBef>
              <a:spcAft>
                <a:spcPts val="0"/>
              </a:spcAft>
              <a:buSzPct val="100000"/>
              <a:defRPr sz="1200"/>
            </a:lvl8pPr>
            <a:lvl9pPr marL="5511800" marR="0" lvl="8" indent="-190500" algn="l" rtl="0">
              <a:lnSpc>
                <a:spcPct val="94000"/>
              </a:lnSpc>
              <a:spcBef>
                <a:spcPts val="0"/>
              </a:spcBef>
              <a:spcAft>
                <a:spcPts val="0"/>
              </a:spcAft>
              <a:buSzPct val="100000"/>
              <a:defRPr sz="1200"/>
            </a:lvl9pPr>
          </a:lstStyle>
          <a:p>
            <a:endParaRPr/>
          </a:p>
        </p:txBody>
      </p:sp>
      <p:sp>
        <p:nvSpPr>
          <p:cNvPr id="54" name="Shape 54"/>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buSzPct val="100000"/>
              <a:defRPr sz="1200"/>
            </a:lvl1pPr>
            <a:lvl2pPr marL="0" marR="0" lvl="1" indent="0" algn="l" rtl="0">
              <a:spcBef>
                <a:spcPts val="0"/>
              </a:spcBef>
              <a:buSzPct val="100000"/>
              <a:defRPr sz="1200"/>
            </a:lvl2pPr>
            <a:lvl3pPr marL="0" marR="0" lvl="2" indent="0" algn="l" rtl="0">
              <a:spcBef>
                <a:spcPts val="0"/>
              </a:spcBef>
              <a:buSzPct val="100000"/>
              <a:defRPr sz="1200"/>
            </a:lvl3pPr>
            <a:lvl4pPr marL="0" marR="0" lvl="3" indent="0" algn="l" rtl="0">
              <a:spcBef>
                <a:spcPts val="0"/>
              </a:spcBef>
              <a:buSzPct val="100000"/>
              <a:defRPr sz="1200"/>
            </a:lvl4pPr>
            <a:lvl5pPr marL="0" marR="0" lvl="4" indent="0" algn="l" rtl="0">
              <a:spcBef>
                <a:spcPts val="0"/>
              </a:spcBef>
              <a:buSzPct val="100000"/>
              <a:defRPr sz="1200"/>
            </a:lvl5pPr>
            <a:lvl6pPr marL="0" marR="0" lvl="5" indent="0" algn="l" rtl="0">
              <a:spcBef>
                <a:spcPts val="0"/>
              </a:spcBef>
              <a:buSzPct val="100000"/>
              <a:defRPr sz="1200"/>
            </a:lvl6pPr>
            <a:lvl7pPr marL="0" marR="0" lvl="6" indent="0" algn="l" rtl="0">
              <a:spcBef>
                <a:spcPts val="0"/>
              </a:spcBef>
              <a:buSzPct val="100000"/>
              <a:defRPr sz="1200"/>
            </a:lvl7pPr>
            <a:lvl8pPr marL="0" marR="0" lvl="7" indent="0" algn="l" rtl="0">
              <a:spcBef>
                <a:spcPts val="0"/>
              </a:spcBef>
              <a:buSzPct val="100000"/>
              <a:defRPr sz="1200"/>
            </a:lvl8pPr>
            <a:lvl9pPr marL="0" marR="0" lvl="8" indent="0" algn="l" rtl="0">
              <a:spcBef>
                <a:spcPts val="0"/>
              </a:spcBef>
              <a:buSzPct val="100000"/>
              <a:defRPr sz="1200"/>
            </a:lvl9pPr>
          </a:lstStyle>
          <a:p>
            <a:endParaRPr/>
          </a:p>
        </p:txBody>
      </p:sp>
      <p:sp>
        <p:nvSpPr>
          <p:cNvPr id="55" name="Shape 55"/>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76200" algn="r" rtl="0">
              <a:lnSpc>
                <a:spcPct val="93000"/>
              </a:lnSpc>
              <a:spcBef>
                <a:spcPts val="0"/>
              </a:spcBef>
            </a:pPr>
            <a:endParaRPr sz="1200"/>
          </a:p>
          <a:p>
            <a:pPr marL="0" marR="0" lvl="1" indent="-76200" algn="l" rtl="0">
              <a:spcBef>
                <a:spcPts val="0"/>
              </a:spcBef>
            </a:pPr>
            <a:endParaRPr sz="1200"/>
          </a:p>
          <a:p>
            <a:pPr marL="0" marR="0" lvl="2" indent="-76200" algn="l" rtl="0">
              <a:spcBef>
                <a:spcPts val="0"/>
              </a:spcBef>
            </a:pPr>
            <a:endParaRPr sz="1200"/>
          </a:p>
          <a:p>
            <a:pPr marL="0" marR="0" lvl="3" indent="-76200" algn="l" rtl="0">
              <a:spcBef>
                <a:spcPts val="0"/>
              </a:spcBef>
            </a:pPr>
            <a:endParaRPr sz="1200"/>
          </a:p>
          <a:p>
            <a:pPr marL="0" marR="0" lvl="4" indent="-76200" algn="l" rtl="0">
              <a:spcBef>
                <a:spcPts val="0"/>
              </a:spcBef>
            </a:pPr>
            <a:endParaRPr sz="1200"/>
          </a:p>
          <a:p>
            <a:pPr marL="0" marR="0" lvl="5" indent="-76200" algn="l" rtl="0">
              <a:spcBef>
                <a:spcPts val="0"/>
              </a:spcBef>
            </a:pPr>
            <a:endParaRPr sz="1200"/>
          </a:p>
          <a:p>
            <a:pPr marL="0" marR="0" lvl="6" indent="-76200" algn="l" rtl="0">
              <a:spcBef>
                <a:spcPts val="0"/>
              </a:spcBef>
            </a:pPr>
            <a:endParaRPr sz="1200"/>
          </a:p>
          <a:p>
            <a:pPr marL="0" marR="0" lvl="7" indent="-76200" algn="l" rtl="0">
              <a:spcBef>
                <a:spcPts val="0"/>
              </a:spcBef>
            </a:pPr>
            <a:endParaRPr sz="1200"/>
          </a:p>
          <a:p>
            <a:pPr marL="0" marR="0" lvl="8" indent="-76200" algn="l" rtl="0">
              <a:spcBef>
                <a:spcPts val="0"/>
              </a:spcBef>
            </a:pPr>
            <a:endParaRPr sz="1200"/>
          </a:p>
        </p:txBody>
      </p:sp>
    </p:spTree>
  </p:cSld>
  <p:clrMap bg1="lt1" tx1="dk1" bg2="dk2" tx2="lt2" accent1="accent1" accent2="accent2" accent3="accent3" accent4="accent4" accent5="accent5" accent6="accent6" hlink="hlink" folHlink="folHlink"/>
  <p:sldLayoutIdLst>
    <p:sldLayoutId id="2147483662" r:id="rId1"/>
    <p:sldLayoutId id="21474836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6479" y="205221"/>
            <a:ext cx="8226599" cy="857699"/>
          </a:xfrm>
          <a:prstGeom prst="rect">
            <a:avLst/>
          </a:prstGeom>
          <a:noFill/>
          <a:ln>
            <a:noFill/>
          </a:ln>
        </p:spPr>
        <p:txBody>
          <a:bodyPr lIns="76025" tIns="76025" rIns="76025" bIns="76025" anchor="ctr" anchorCtr="0"/>
          <a:lstStyle>
            <a:lvl1pPr marL="0" marR="0" lvl="0" indent="0" algn="ctr" rtl="0">
              <a:lnSpc>
                <a:spcPct val="94000"/>
              </a:lnSpc>
              <a:spcBef>
                <a:spcPts val="0"/>
              </a:spcBef>
              <a:spcAft>
                <a:spcPts val="0"/>
              </a:spcAft>
              <a:buSzPct val="100000"/>
              <a:defRPr sz="1200"/>
            </a:lvl1pPr>
            <a:lvl2pPr marL="622300" marR="0" lvl="1" indent="-241300" algn="ctr" rtl="0">
              <a:lnSpc>
                <a:spcPct val="94000"/>
              </a:lnSpc>
              <a:spcBef>
                <a:spcPts val="0"/>
              </a:spcBef>
              <a:spcAft>
                <a:spcPts val="0"/>
              </a:spcAft>
              <a:buSzPct val="100000"/>
              <a:defRPr sz="1200"/>
            </a:lvl2pPr>
            <a:lvl3pPr marL="952500" marR="0" lvl="2" indent="-190500" algn="ctr" rtl="0">
              <a:lnSpc>
                <a:spcPct val="94000"/>
              </a:lnSpc>
              <a:spcBef>
                <a:spcPts val="0"/>
              </a:spcBef>
              <a:spcAft>
                <a:spcPts val="0"/>
              </a:spcAft>
              <a:buSzPct val="100000"/>
              <a:defRPr sz="1200"/>
            </a:lvl3pPr>
            <a:lvl4pPr marL="1333500" marR="0" lvl="3" indent="-190500" algn="ctr" rtl="0">
              <a:lnSpc>
                <a:spcPct val="94000"/>
              </a:lnSpc>
              <a:spcBef>
                <a:spcPts val="0"/>
              </a:spcBef>
              <a:spcAft>
                <a:spcPts val="0"/>
              </a:spcAft>
              <a:buSzPct val="100000"/>
              <a:defRPr sz="1200"/>
            </a:lvl4pPr>
            <a:lvl5pPr marL="1714500" marR="0" lvl="4" indent="-190500" algn="ctr" rtl="0">
              <a:lnSpc>
                <a:spcPct val="94000"/>
              </a:lnSpc>
              <a:spcBef>
                <a:spcPts val="0"/>
              </a:spcBef>
              <a:spcAft>
                <a:spcPts val="0"/>
              </a:spcAft>
              <a:buSzPct val="100000"/>
              <a:defRPr sz="1200"/>
            </a:lvl5pPr>
            <a:lvl6pPr marL="2095500" marR="0" lvl="5" indent="-190500" algn="ctr" rtl="0">
              <a:lnSpc>
                <a:spcPct val="94000"/>
              </a:lnSpc>
              <a:spcBef>
                <a:spcPts val="0"/>
              </a:spcBef>
              <a:spcAft>
                <a:spcPts val="0"/>
              </a:spcAft>
              <a:buSzPct val="100000"/>
              <a:defRPr sz="1200"/>
            </a:lvl6pPr>
            <a:lvl7pPr marL="2857500" marR="0" lvl="6" indent="-190500" algn="ctr" rtl="0">
              <a:lnSpc>
                <a:spcPct val="94000"/>
              </a:lnSpc>
              <a:spcBef>
                <a:spcPts val="0"/>
              </a:spcBef>
              <a:spcAft>
                <a:spcPts val="0"/>
              </a:spcAft>
              <a:buSzPct val="100000"/>
              <a:defRPr sz="1200"/>
            </a:lvl7pPr>
            <a:lvl8pPr marL="3987800" marR="0" lvl="7" indent="-190500" algn="ctr" rtl="0">
              <a:lnSpc>
                <a:spcPct val="94000"/>
              </a:lnSpc>
              <a:spcBef>
                <a:spcPts val="0"/>
              </a:spcBef>
              <a:spcAft>
                <a:spcPts val="0"/>
              </a:spcAft>
              <a:buSzPct val="100000"/>
              <a:defRPr sz="1200"/>
            </a:lvl8pPr>
            <a:lvl9pPr marL="5511800" marR="0" lvl="8" indent="-190500" algn="ctr" rtl="0">
              <a:lnSpc>
                <a:spcPct val="94000"/>
              </a:lnSpc>
              <a:spcBef>
                <a:spcPts val="0"/>
              </a:spcBef>
              <a:spcAft>
                <a:spcPts val="0"/>
              </a:spcAft>
              <a:buSzPct val="100000"/>
              <a:defRPr sz="1200"/>
            </a:lvl9pPr>
          </a:lstStyle>
          <a:p>
            <a:endParaRPr/>
          </a:p>
        </p:txBody>
      </p:sp>
      <p:sp>
        <p:nvSpPr>
          <p:cNvPr id="82" name="Shape 82"/>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marR="0" lvl="0" indent="-279400" algn="l" rtl="0">
              <a:lnSpc>
                <a:spcPct val="94000"/>
              </a:lnSpc>
              <a:spcBef>
                <a:spcPts val="0"/>
              </a:spcBef>
              <a:spcAft>
                <a:spcPts val="1200"/>
              </a:spcAft>
              <a:buSzPct val="100000"/>
              <a:defRPr sz="1200"/>
            </a:lvl1pPr>
            <a:lvl2pPr marL="622300" marR="0" lvl="1" indent="-241300" algn="l" rtl="0">
              <a:lnSpc>
                <a:spcPct val="94000"/>
              </a:lnSpc>
              <a:spcBef>
                <a:spcPts val="0"/>
              </a:spcBef>
              <a:spcAft>
                <a:spcPts val="900"/>
              </a:spcAft>
              <a:buSzPct val="100000"/>
              <a:defRPr sz="1200"/>
            </a:lvl2pPr>
            <a:lvl3pPr marL="952500" marR="0" lvl="2" indent="-190500" algn="l" rtl="0">
              <a:lnSpc>
                <a:spcPct val="94000"/>
              </a:lnSpc>
              <a:spcBef>
                <a:spcPts val="0"/>
              </a:spcBef>
              <a:spcAft>
                <a:spcPts val="700"/>
              </a:spcAft>
              <a:buSzPct val="100000"/>
              <a:defRPr sz="1200"/>
            </a:lvl3pPr>
            <a:lvl4pPr marL="1333500" marR="0" lvl="3" indent="-190500" algn="l" rtl="0">
              <a:lnSpc>
                <a:spcPct val="94000"/>
              </a:lnSpc>
              <a:spcBef>
                <a:spcPts val="0"/>
              </a:spcBef>
              <a:spcAft>
                <a:spcPts val="400"/>
              </a:spcAft>
              <a:buSzPct val="100000"/>
              <a:defRPr sz="1200"/>
            </a:lvl4pPr>
            <a:lvl5pPr marL="1714500" marR="0" lvl="4" indent="-190500" algn="l" rtl="0">
              <a:lnSpc>
                <a:spcPct val="94000"/>
              </a:lnSpc>
              <a:spcBef>
                <a:spcPts val="0"/>
              </a:spcBef>
              <a:spcAft>
                <a:spcPts val="200"/>
              </a:spcAft>
              <a:buSzPct val="100000"/>
              <a:defRPr sz="1200"/>
            </a:lvl5pPr>
            <a:lvl6pPr marL="2095500" marR="0" lvl="5" indent="-190500" algn="l" rtl="0">
              <a:lnSpc>
                <a:spcPct val="94000"/>
              </a:lnSpc>
              <a:spcBef>
                <a:spcPts val="0"/>
              </a:spcBef>
              <a:spcAft>
                <a:spcPts val="200"/>
              </a:spcAft>
              <a:buSzPct val="100000"/>
              <a:defRPr sz="1200"/>
            </a:lvl6pPr>
            <a:lvl7pPr marL="2857500" marR="0" lvl="6" indent="-190500" algn="l" rtl="0">
              <a:lnSpc>
                <a:spcPct val="94000"/>
              </a:lnSpc>
              <a:spcBef>
                <a:spcPts val="0"/>
              </a:spcBef>
              <a:spcAft>
                <a:spcPts val="200"/>
              </a:spcAft>
              <a:buSzPct val="100000"/>
              <a:defRPr sz="1200"/>
            </a:lvl7pPr>
            <a:lvl8pPr marL="3987800" marR="0" lvl="7" indent="-190500" algn="l" rtl="0">
              <a:lnSpc>
                <a:spcPct val="94000"/>
              </a:lnSpc>
              <a:spcBef>
                <a:spcPts val="0"/>
              </a:spcBef>
              <a:spcAft>
                <a:spcPts val="200"/>
              </a:spcAft>
              <a:buSzPct val="100000"/>
              <a:defRPr sz="1200"/>
            </a:lvl8pPr>
            <a:lvl9pPr marL="5511800" marR="0" lvl="8" indent="-190500" algn="l" rtl="0">
              <a:lnSpc>
                <a:spcPct val="94000"/>
              </a:lnSpc>
              <a:spcBef>
                <a:spcPts val="0"/>
              </a:spcBef>
              <a:spcAft>
                <a:spcPts val="200"/>
              </a:spcAft>
              <a:buSzPct val="100000"/>
              <a:defRPr sz="1200"/>
            </a:lvl9pPr>
          </a:lstStyle>
          <a:p>
            <a:endParaRPr/>
          </a:p>
        </p:txBody>
      </p:sp>
      <p:sp>
        <p:nvSpPr>
          <p:cNvPr id="83" name="Shape 83"/>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buSzPct val="100000"/>
              <a:defRPr sz="1200"/>
            </a:lvl1pPr>
            <a:lvl2pPr marL="622300" marR="0" lvl="1" indent="-241300" algn="l" rtl="0">
              <a:lnSpc>
                <a:spcPct val="94000"/>
              </a:lnSpc>
              <a:spcBef>
                <a:spcPts val="0"/>
              </a:spcBef>
              <a:spcAft>
                <a:spcPts val="0"/>
              </a:spcAft>
              <a:buSzPct val="100000"/>
              <a:defRPr sz="1200"/>
            </a:lvl2pPr>
            <a:lvl3pPr marL="952500" marR="0" lvl="2" indent="-190500" algn="l" rtl="0">
              <a:lnSpc>
                <a:spcPct val="94000"/>
              </a:lnSpc>
              <a:spcBef>
                <a:spcPts val="0"/>
              </a:spcBef>
              <a:spcAft>
                <a:spcPts val="0"/>
              </a:spcAft>
              <a:buSzPct val="100000"/>
              <a:defRPr sz="1200"/>
            </a:lvl3pPr>
            <a:lvl4pPr marL="1333500" marR="0" lvl="3" indent="-190500" algn="l" rtl="0">
              <a:lnSpc>
                <a:spcPct val="94000"/>
              </a:lnSpc>
              <a:spcBef>
                <a:spcPts val="0"/>
              </a:spcBef>
              <a:spcAft>
                <a:spcPts val="0"/>
              </a:spcAft>
              <a:buSzPct val="100000"/>
              <a:defRPr sz="1200"/>
            </a:lvl4pPr>
            <a:lvl5pPr marL="1714500" marR="0" lvl="4" indent="-190500" algn="l" rtl="0">
              <a:lnSpc>
                <a:spcPct val="94000"/>
              </a:lnSpc>
              <a:spcBef>
                <a:spcPts val="0"/>
              </a:spcBef>
              <a:spcAft>
                <a:spcPts val="0"/>
              </a:spcAft>
              <a:buSzPct val="100000"/>
              <a:defRPr sz="1200"/>
            </a:lvl5pPr>
            <a:lvl6pPr marL="2095500" marR="0" lvl="5" indent="-190500" algn="l" rtl="0">
              <a:lnSpc>
                <a:spcPct val="94000"/>
              </a:lnSpc>
              <a:spcBef>
                <a:spcPts val="0"/>
              </a:spcBef>
              <a:spcAft>
                <a:spcPts val="0"/>
              </a:spcAft>
              <a:buSzPct val="100000"/>
              <a:defRPr sz="1200"/>
            </a:lvl6pPr>
            <a:lvl7pPr marL="2857500" marR="0" lvl="6" indent="-190500" algn="l" rtl="0">
              <a:lnSpc>
                <a:spcPct val="94000"/>
              </a:lnSpc>
              <a:spcBef>
                <a:spcPts val="0"/>
              </a:spcBef>
              <a:spcAft>
                <a:spcPts val="0"/>
              </a:spcAft>
              <a:buSzPct val="100000"/>
              <a:defRPr sz="1200"/>
            </a:lvl7pPr>
            <a:lvl8pPr marL="3987800" marR="0" lvl="7" indent="-190500" algn="l" rtl="0">
              <a:lnSpc>
                <a:spcPct val="94000"/>
              </a:lnSpc>
              <a:spcBef>
                <a:spcPts val="0"/>
              </a:spcBef>
              <a:spcAft>
                <a:spcPts val="0"/>
              </a:spcAft>
              <a:buSzPct val="100000"/>
              <a:defRPr sz="1200"/>
            </a:lvl8pPr>
            <a:lvl9pPr marL="5511800" marR="0" lvl="8" indent="-190500" algn="l" rtl="0">
              <a:lnSpc>
                <a:spcPct val="94000"/>
              </a:lnSpc>
              <a:spcBef>
                <a:spcPts val="0"/>
              </a:spcBef>
              <a:spcAft>
                <a:spcPts val="0"/>
              </a:spcAft>
              <a:buSzPct val="100000"/>
              <a:defRPr sz="1200"/>
            </a:lvl9pPr>
          </a:lstStyle>
          <a:p>
            <a:endParaRPr/>
          </a:p>
        </p:txBody>
      </p:sp>
      <p:sp>
        <p:nvSpPr>
          <p:cNvPr id="84" name="Shape 84"/>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buSzPct val="100000"/>
              <a:defRPr sz="1200"/>
            </a:lvl1pPr>
            <a:lvl2pPr marL="0" marR="0" lvl="1" indent="0" algn="l" rtl="0">
              <a:spcBef>
                <a:spcPts val="0"/>
              </a:spcBef>
              <a:buSzPct val="100000"/>
              <a:defRPr sz="1200"/>
            </a:lvl2pPr>
            <a:lvl3pPr marL="0" marR="0" lvl="2" indent="0" algn="l" rtl="0">
              <a:spcBef>
                <a:spcPts val="0"/>
              </a:spcBef>
              <a:buSzPct val="100000"/>
              <a:defRPr sz="1200"/>
            </a:lvl3pPr>
            <a:lvl4pPr marL="0" marR="0" lvl="3" indent="0" algn="l" rtl="0">
              <a:spcBef>
                <a:spcPts val="0"/>
              </a:spcBef>
              <a:buSzPct val="100000"/>
              <a:defRPr sz="1200"/>
            </a:lvl4pPr>
            <a:lvl5pPr marL="0" marR="0" lvl="4" indent="0" algn="l" rtl="0">
              <a:spcBef>
                <a:spcPts val="0"/>
              </a:spcBef>
              <a:buSzPct val="100000"/>
              <a:defRPr sz="1200"/>
            </a:lvl5pPr>
            <a:lvl6pPr marL="0" marR="0" lvl="5" indent="0" algn="l" rtl="0">
              <a:spcBef>
                <a:spcPts val="0"/>
              </a:spcBef>
              <a:buSzPct val="100000"/>
              <a:defRPr sz="1200"/>
            </a:lvl6pPr>
            <a:lvl7pPr marL="0" marR="0" lvl="6" indent="0" algn="l" rtl="0">
              <a:spcBef>
                <a:spcPts val="0"/>
              </a:spcBef>
              <a:buSzPct val="100000"/>
              <a:defRPr sz="1200"/>
            </a:lvl7pPr>
            <a:lvl8pPr marL="0" marR="0" lvl="7" indent="0" algn="l" rtl="0">
              <a:spcBef>
                <a:spcPts val="0"/>
              </a:spcBef>
              <a:buSzPct val="100000"/>
              <a:defRPr sz="1200"/>
            </a:lvl8pPr>
            <a:lvl9pPr marL="0" marR="0" lvl="8" indent="0" algn="l" rtl="0">
              <a:spcBef>
                <a:spcPts val="0"/>
              </a:spcBef>
              <a:buSzPct val="100000"/>
              <a:defRPr sz="1200"/>
            </a:lvl9pPr>
          </a:lstStyle>
          <a:p>
            <a:endParaRPr/>
          </a:p>
        </p:txBody>
      </p:sp>
      <p:sp>
        <p:nvSpPr>
          <p:cNvPr id="85" name="Shape 85"/>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76200" algn="r" rtl="0">
              <a:lnSpc>
                <a:spcPct val="93000"/>
              </a:lnSpc>
              <a:spcBef>
                <a:spcPts val="0"/>
              </a:spcBef>
            </a:pPr>
            <a:endParaRPr sz="1200"/>
          </a:p>
          <a:p>
            <a:pPr marL="0" marR="0" lvl="1" indent="-76200" algn="l" rtl="0">
              <a:spcBef>
                <a:spcPts val="0"/>
              </a:spcBef>
            </a:pPr>
            <a:endParaRPr sz="1200"/>
          </a:p>
          <a:p>
            <a:pPr marL="0" marR="0" lvl="2" indent="-76200" algn="l" rtl="0">
              <a:spcBef>
                <a:spcPts val="0"/>
              </a:spcBef>
            </a:pPr>
            <a:endParaRPr sz="1200"/>
          </a:p>
          <a:p>
            <a:pPr marL="0" marR="0" lvl="3" indent="-76200" algn="l" rtl="0">
              <a:spcBef>
                <a:spcPts val="0"/>
              </a:spcBef>
            </a:pPr>
            <a:endParaRPr sz="1200"/>
          </a:p>
          <a:p>
            <a:pPr marL="0" marR="0" lvl="4" indent="-76200" algn="l" rtl="0">
              <a:spcBef>
                <a:spcPts val="0"/>
              </a:spcBef>
            </a:pPr>
            <a:endParaRPr sz="1200"/>
          </a:p>
          <a:p>
            <a:pPr marL="0" marR="0" lvl="5" indent="-76200" algn="l" rtl="0">
              <a:spcBef>
                <a:spcPts val="0"/>
              </a:spcBef>
            </a:pPr>
            <a:endParaRPr sz="1200"/>
          </a:p>
          <a:p>
            <a:pPr marL="0" marR="0" lvl="6" indent="-76200" algn="l" rtl="0">
              <a:spcBef>
                <a:spcPts val="0"/>
              </a:spcBef>
            </a:pPr>
            <a:endParaRPr sz="1200"/>
          </a:p>
          <a:p>
            <a:pPr marL="0" marR="0" lvl="7" indent="-76200" algn="l" rtl="0">
              <a:spcBef>
                <a:spcPts val="0"/>
              </a:spcBef>
            </a:pPr>
            <a:endParaRPr sz="1200"/>
          </a:p>
          <a:p>
            <a:pPr marL="0" marR="0" lvl="8" indent="-76200" algn="l" rtl="0">
              <a:spcBef>
                <a:spcPts val="0"/>
              </a:spcBef>
            </a:pPr>
            <a:endParaRPr sz="120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6" r:id="rId3"/>
    <p:sldLayoutId id="214748367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6479" y="205221"/>
            <a:ext cx="8226599" cy="857699"/>
          </a:xfrm>
          <a:prstGeom prst="rect">
            <a:avLst/>
          </a:prstGeom>
          <a:noFill/>
          <a:ln>
            <a:noFill/>
          </a:ln>
        </p:spPr>
        <p:txBody>
          <a:bodyPr lIns="76025" tIns="76025" rIns="76025" bIns="76025" anchor="ctr" anchorCtr="0"/>
          <a:lstStyle>
            <a:lvl1pPr marL="0" marR="0" lvl="0" indent="0" algn="ctr" rtl="0">
              <a:lnSpc>
                <a:spcPct val="94000"/>
              </a:lnSpc>
              <a:spcBef>
                <a:spcPts val="0"/>
              </a:spcBef>
              <a:spcAft>
                <a:spcPts val="0"/>
              </a:spcAft>
              <a:buSzPct val="100000"/>
              <a:defRPr sz="1200"/>
            </a:lvl1pPr>
            <a:lvl2pPr marL="622300" marR="0" lvl="1" indent="-241300" algn="ctr" rtl="0">
              <a:lnSpc>
                <a:spcPct val="94000"/>
              </a:lnSpc>
              <a:spcBef>
                <a:spcPts val="0"/>
              </a:spcBef>
              <a:spcAft>
                <a:spcPts val="0"/>
              </a:spcAft>
              <a:buSzPct val="100000"/>
              <a:defRPr sz="1200"/>
            </a:lvl2pPr>
            <a:lvl3pPr marL="952500" marR="0" lvl="2" indent="-190500" algn="ctr" rtl="0">
              <a:lnSpc>
                <a:spcPct val="94000"/>
              </a:lnSpc>
              <a:spcBef>
                <a:spcPts val="0"/>
              </a:spcBef>
              <a:spcAft>
                <a:spcPts val="0"/>
              </a:spcAft>
              <a:buSzPct val="100000"/>
              <a:defRPr sz="1200"/>
            </a:lvl3pPr>
            <a:lvl4pPr marL="1333500" marR="0" lvl="3" indent="-190500" algn="ctr" rtl="0">
              <a:lnSpc>
                <a:spcPct val="94000"/>
              </a:lnSpc>
              <a:spcBef>
                <a:spcPts val="0"/>
              </a:spcBef>
              <a:spcAft>
                <a:spcPts val="0"/>
              </a:spcAft>
              <a:buSzPct val="100000"/>
              <a:defRPr sz="1200"/>
            </a:lvl4pPr>
            <a:lvl5pPr marL="1714500" marR="0" lvl="4" indent="-190500" algn="ctr" rtl="0">
              <a:lnSpc>
                <a:spcPct val="94000"/>
              </a:lnSpc>
              <a:spcBef>
                <a:spcPts val="0"/>
              </a:spcBef>
              <a:spcAft>
                <a:spcPts val="0"/>
              </a:spcAft>
              <a:buSzPct val="100000"/>
              <a:defRPr sz="1200"/>
            </a:lvl5pPr>
            <a:lvl6pPr marL="2095500" marR="0" lvl="5" indent="-190500" algn="ctr" rtl="0">
              <a:lnSpc>
                <a:spcPct val="94000"/>
              </a:lnSpc>
              <a:spcBef>
                <a:spcPts val="0"/>
              </a:spcBef>
              <a:spcAft>
                <a:spcPts val="0"/>
              </a:spcAft>
              <a:buSzPct val="100000"/>
              <a:defRPr sz="1200"/>
            </a:lvl6pPr>
            <a:lvl7pPr marL="2857500" marR="0" lvl="6" indent="-190500" algn="ctr" rtl="0">
              <a:lnSpc>
                <a:spcPct val="94000"/>
              </a:lnSpc>
              <a:spcBef>
                <a:spcPts val="0"/>
              </a:spcBef>
              <a:spcAft>
                <a:spcPts val="0"/>
              </a:spcAft>
              <a:buSzPct val="100000"/>
              <a:defRPr sz="1200"/>
            </a:lvl7pPr>
            <a:lvl8pPr marL="3987800" marR="0" lvl="7" indent="-190500" algn="ctr" rtl="0">
              <a:lnSpc>
                <a:spcPct val="94000"/>
              </a:lnSpc>
              <a:spcBef>
                <a:spcPts val="0"/>
              </a:spcBef>
              <a:spcAft>
                <a:spcPts val="0"/>
              </a:spcAft>
              <a:buSzPct val="100000"/>
              <a:defRPr sz="1200"/>
            </a:lvl8pPr>
            <a:lvl9pPr marL="5511800" marR="0" lvl="8" indent="-190500" algn="ctr" rtl="0">
              <a:lnSpc>
                <a:spcPct val="94000"/>
              </a:lnSpc>
              <a:spcBef>
                <a:spcPts val="0"/>
              </a:spcBef>
              <a:spcAft>
                <a:spcPts val="0"/>
              </a:spcAft>
              <a:buSzPct val="100000"/>
              <a:defRPr sz="1200"/>
            </a:lvl9pPr>
          </a:lstStyle>
          <a:p>
            <a:endParaRPr/>
          </a:p>
        </p:txBody>
      </p:sp>
      <p:sp>
        <p:nvSpPr>
          <p:cNvPr id="82" name="Shape 82"/>
          <p:cNvSpPr txBox="1">
            <a:spLocks noGrp="1"/>
          </p:cNvSpPr>
          <p:nvPr>
            <p:ph type="body" idx="1"/>
          </p:nvPr>
        </p:nvSpPr>
        <p:spPr>
          <a:xfrm>
            <a:off x="456479" y="1203246"/>
            <a:ext cx="8226599" cy="2982000"/>
          </a:xfrm>
          <a:prstGeom prst="rect">
            <a:avLst/>
          </a:prstGeom>
          <a:noFill/>
          <a:ln>
            <a:noFill/>
          </a:ln>
        </p:spPr>
        <p:txBody>
          <a:bodyPr lIns="76025" tIns="76025" rIns="76025" bIns="76025" anchor="t" anchorCtr="0"/>
          <a:lstStyle>
            <a:lvl1pPr marL="279400" marR="0" lvl="0" indent="-279400" algn="l" rtl="0">
              <a:lnSpc>
                <a:spcPct val="94000"/>
              </a:lnSpc>
              <a:spcBef>
                <a:spcPts val="0"/>
              </a:spcBef>
              <a:spcAft>
                <a:spcPts val="1200"/>
              </a:spcAft>
              <a:buSzPct val="100000"/>
              <a:defRPr sz="1200"/>
            </a:lvl1pPr>
            <a:lvl2pPr marL="622300" marR="0" lvl="1" indent="-241300" algn="l" rtl="0">
              <a:lnSpc>
                <a:spcPct val="94000"/>
              </a:lnSpc>
              <a:spcBef>
                <a:spcPts val="0"/>
              </a:spcBef>
              <a:spcAft>
                <a:spcPts val="900"/>
              </a:spcAft>
              <a:buSzPct val="100000"/>
              <a:defRPr sz="1200"/>
            </a:lvl2pPr>
            <a:lvl3pPr marL="952500" marR="0" lvl="2" indent="-190500" algn="l" rtl="0">
              <a:lnSpc>
                <a:spcPct val="94000"/>
              </a:lnSpc>
              <a:spcBef>
                <a:spcPts val="0"/>
              </a:spcBef>
              <a:spcAft>
                <a:spcPts val="700"/>
              </a:spcAft>
              <a:buSzPct val="100000"/>
              <a:defRPr sz="1200"/>
            </a:lvl3pPr>
            <a:lvl4pPr marL="1333500" marR="0" lvl="3" indent="-190500" algn="l" rtl="0">
              <a:lnSpc>
                <a:spcPct val="94000"/>
              </a:lnSpc>
              <a:spcBef>
                <a:spcPts val="0"/>
              </a:spcBef>
              <a:spcAft>
                <a:spcPts val="400"/>
              </a:spcAft>
              <a:buSzPct val="100000"/>
              <a:defRPr sz="1200"/>
            </a:lvl4pPr>
            <a:lvl5pPr marL="1714500" marR="0" lvl="4" indent="-190500" algn="l" rtl="0">
              <a:lnSpc>
                <a:spcPct val="94000"/>
              </a:lnSpc>
              <a:spcBef>
                <a:spcPts val="0"/>
              </a:spcBef>
              <a:spcAft>
                <a:spcPts val="200"/>
              </a:spcAft>
              <a:buSzPct val="100000"/>
              <a:defRPr sz="1200"/>
            </a:lvl5pPr>
            <a:lvl6pPr marL="2095500" marR="0" lvl="5" indent="-190500" algn="l" rtl="0">
              <a:lnSpc>
                <a:spcPct val="94000"/>
              </a:lnSpc>
              <a:spcBef>
                <a:spcPts val="0"/>
              </a:spcBef>
              <a:spcAft>
                <a:spcPts val="200"/>
              </a:spcAft>
              <a:buSzPct val="100000"/>
              <a:defRPr sz="1200"/>
            </a:lvl6pPr>
            <a:lvl7pPr marL="2857500" marR="0" lvl="6" indent="-190500" algn="l" rtl="0">
              <a:lnSpc>
                <a:spcPct val="94000"/>
              </a:lnSpc>
              <a:spcBef>
                <a:spcPts val="0"/>
              </a:spcBef>
              <a:spcAft>
                <a:spcPts val="200"/>
              </a:spcAft>
              <a:buSzPct val="100000"/>
              <a:defRPr sz="1200"/>
            </a:lvl7pPr>
            <a:lvl8pPr marL="3987800" marR="0" lvl="7" indent="-190500" algn="l" rtl="0">
              <a:lnSpc>
                <a:spcPct val="94000"/>
              </a:lnSpc>
              <a:spcBef>
                <a:spcPts val="0"/>
              </a:spcBef>
              <a:spcAft>
                <a:spcPts val="200"/>
              </a:spcAft>
              <a:buSzPct val="100000"/>
              <a:defRPr sz="1200"/>
            </a:lvl8pPr>
            <a:lvl9pPr marL="5511800" marR="0" lvl="8" indent="-190500" algn="l" rtl="0">
              <a:lnSpc>
                <a:spcPct val="94000"/>
              </a:lnSpc>
              <a:spcBef>
                <a:spcPts val="0"/>
              </a:spcBef>
              <a:spcAft>
                <a:spcPts val="200"/>
              </a:spcAft>
              <a:buSzPct val="100000"/>
              <a:defRPr sz="1200"/>
            </a:lvl9pPr>
          </a:lstStyle>
          <a:p>
            <a:endParaRPr/>
          </a:p>
        </p:txBody>
      </p:sp>
      <p:sp>
        <p:nvSpPr>
          <p:cNvPr id="83" name="Shape 83"/>
          <p:cNvSpPr txBox="1">
            <a:spLocks noGrp="1"/>
          </p:cNvSpPr>
          <p:nvPr>
            <p:ph type="dt" idx="10"/>
          </p:nvPr>
        </p:nvSpPr>
        <p:spPr>
          <a:xfrm>
            <a:off x="456479" y="4685532"/>
            <a:ext cx="2128199" cy="353100"/>
          </a:xfrm>
          <a:prstGeom prst="rect">
            <a:avLst/>
          </a:prstGeom>
          <a:noFill/>
          <a:ln>
            <a:noFill/>
          </a:ln>
        </p:spPr>
        <p:txBody>
          <a:bodyPr lIns="76025" tIns="76025" rIns="76025" bIns="76025" anchor="t" anchorCtr="0"/>
          <a:lstStyle>
            <a:lvl1pPr marL="0" marR="0" lvl="0" indent="0" algn="l" rtl="0">
              <a:lnSpc>
                <a:spcPct val="93000"/>
              </a:lnSpc>
              <a:spcBef>
                <a:spcPts val="0"/>
              </a:spcBef>
              <a:spcAft>
                <a:spcPts val="0"/>
              </a:spcAft>
              <a:buSzPct val="100000"/>
              <a:defRPr sz="1200"/>
            </a:lvl1pPr>
            <a:lvl2pPr marL="622300" marR="0" lvl="1" indent="-241300" algn="l" rtl="0">
              <a:lnSpc>
                <a:spcPct val="94000"/>
              </a:lnSpc>
              <a:spcBef>
                <a:spcPts val="0"/>
              </a:spcBef>
              <a:spcAft>
                <a:spcPts val="0"/>
              </a:spcAft>
              <a:buSzPct val="100000"/>
              <a:defRPr sz="1200"/>
            </a:lvl2pPr>
            <a:lvl3pPr marL="952500" marR="0" lvl="2" indent="-190500" algn="l" rtl="0">
              <a:lnSpc>
                <a:spcPct val="94000"/>
              </a:lnSpc>
              <a:spcBef>
                <a:spcPts val="0"/>
              </a:spcBef>
              <a:spcAft>
                <a:spcPts val="0"/>
              </a:spcAft>
              <a:buSzPct val="100000"/>
              <a:defRPr sz="1200"/>
            </a:lvl3pPr>
            <a:lvl4pPr marL="1333500" marR="0" lvl="3" indent="-190500" algn="l" rtl="0">
              <a:lnSpc>
                <a:spcPct val="94000"/>
              </a:lnSpc>
              <a:spcBef>
                <a:spcPts val="0"/>
              </a:spcBef>
              <a:spcAft>
                <a:spcPts val="0"/>
              </a:spcAft>
              <a:buSzPct val="100000"/>
              <a:defRPr sz="1200"/>
            </a:lvl4pPr>
            <a:lvl5pPr marL="1714500" marR="0" lvl="4" indent="-190500" algn="l" rtl="0">
              <a:lnSpc>
                <a:spcPct val="94000"/>
              </a:lnSpc>
              <a:spcBef>
                <a:spcPts val="0"/>
              </a:spcBef>
              <a:spcAft>
                <a:spcPts val="0"/>
              </a:spcAft>
              <a:buSzPct val="100000"/>
              <a:defRPr sz="1200"/>
            </a:lvl5pPr>
            <a:lvl6pPr marL="2095500" marR="0" lvl="5" indent="-190500" algn="l" rtl="0">
              <a:lnSpc>
                <a:spcPct val="94000"/>
              </a:lnSpc>
              <a:spcBef>
                <a:spcPts val="0"/>
              </a:spcBef>
              <a:spcAft>
                <a:spcPts val="0"/>
              </a:spcAft>
              <a:buSzPct val="100000"/>
              <a:defRPr sz="1200"/>
            </a:lvl6pPr>
            <a:lvl7pPr marL="2857500" marR="0" lvl="6" indent="-190500" algn="l" rtl="0">
              <a:lnSpc>
                <a:spcPct val="94000"/>
              </a:lnSpc>
              <a:spcBef>
                <a:spcPts val="0"/>
              </a:spcBef>
              <a:spcAft>
                <a:spcPts val="0"/>
              </a:spcAft>
              <a:buSzPct val="100000"/>
              <a:defRPr sz="1200"/>
            </a:lvl7pPr>
            <a:lvl8pPr marL="3987800" marR="0" lvl="7" indent="-190500" algn="l" rtl="0">
              <a:lnSpc>
                <a:spcPct val="94000"/>
              </a:lnSpc>
              <a:spcBef>
                <a:spcPts val="0"/>
              </a:spcBef>
              <a:spcAft>
                <a:spcPts val="0"/>
              </a:spcAft>
              <a:buSzPct val="100000"/>
              <a:defRPr sz="1200"/>
            </a:lvl8pPr>
            <a:lvl9pPr marL="5511800" marR="0" lvl="8" indent="-190500" algn="l" rtl="0">
              <a:lnSpc>
                <a:spcPct val="94000"/>
              </a:lnSpc>
              <a:spcBef>
                <a:spcPts val="0"/>
              </a:spcBef>
              <a:spcAft>
                <a:spcPts val="0"/>
              </a:spcAft>
              <a:buSzPct val="100000"/>
              <a:defRPr sz="1200"/>
            </a:lvl9pPr>
          </a:lstStyle>
          <a:p>
            <a:endParaRPr/>
          </a:p>
        </p:txBody>
      </p:sp>
      <p:sp>
        <p:nvSpPr>
          <p:cNvPr id="84" name="Shape 84"/>
          <p:cNvSpPr txBox="1">
            <a:spLocks noGrp="1"/>
          </p:cNvSpPr>
          <p:nvPr>
            <p:ph type="ftr" idx="11"/>
          </p:nvPr>
        </p:nvSpPr>
        <p:spPr>
          <a:xfrm>
            <a:off x="3127680" y="4685532"/>
            <a:ext cx="2897399" cy="353100"/>
          </a:xfrm>
          <a:prstGeom prst="rect">
            <a:avLst/>
          </a:prstGeom>
          <a:noFill/>
          <a:ln>
            <a:noFill/>
          </a:ln>
        </p:spPr>
        <p:txBody>
          <a:bodyPr lIns="76025" tIns="76025" rIns="76025" bIns="76025" anchor="t" anchorCtr="0"/>
          <a:lstStyle>
            <a:lvl1pPr marL="0" marR="0" lvl="0" indent="0" algn="ctr" rtl="0">
              <a:lnSpc>
                <a:spcPct val="93000"/>
              </a:lnSpc>
              <a:spcBef>
                <a:spcPts val="0"/>
              </a:spcBef>
              <a:buSzPct val="100000"/>
              <a:defRPr sz="1200"/>
            </a:lvl1pPr>
            <a:lvl2pPr marL="0" marR="0" lvl="1" indent="0" algn="l" rtl="0">
              <a:spcBef>
                <a:spcPts val="0"/>
              </a:spcBef>
              <a:buSzPct val="100000"/>
              <a:defRPr sz="1200"/>
            </a:lvl2pPr>
            <a:lvl3pPr marL="0" marR="0" lvl="2" indent="0" algn="l" rtl="0">
              <a:spcBef>
                <a:spcPts val="0"/>
              </a:spcBef>
              <a:buSzPct val="100000"/>
              <a:defRPr sz="1200"/>
            </a:lvl3pPr>
            <a:lvl4pPr marL="0" marR="0" lvl="3" indent="0" algn="l" rtl="0">
              <a:spcBef>
                <a:spcPts val="0"/>
              </a:spcBef>
              <a:buSzPct val="100000"/>
              <a:defRPr sz="1200"/>
            </a:lvl4pPr>
            <a:lvl5pPr marL="0" marR="0" lvl="4" indent="0" algn="l" rtl="0">
              <a:spcBef>
                <a:spcPts val="0"/>
              </a:spcBef>
              <a:buSzPct val="100000"/>
              <a:defRPr sz="1200"/>
            </a:lvl5pPr>
            <a:lvl6pPr marL="0" marR="0" lvl="5" indent="0" algn="l" rtl="0">
              <a:spcBef>
                <a:spcPts val="0"/>
              </a:spcBef>
              <a:buSzPct val="100000"/>
              <a:defRPr sz="1200"/>
            </a:lvl6pPr>
            <a:lvl7pPr marL="0" marR="0" lvl="6" indent="0" algn="l" rtl="0">
              <a:spcBef>
                <a:spcPts val="0"/>
              </a:spcBef>
              <a:buSzPct val="100000"/>
              <a:defRPr sz="1200"/>
            </a:lvl7pPr>
            <a:lvl8pPr marL="0" marR="0" lvl="7" indent="0" algn="l" rtl="0">
              <a:spcBef>
                <a:spcPts val="0"/>
              </a:spcBef>
              <a:buSzPct val="100000"/>
              <a:defRPr sz="1200"/>
            </a:lvl8pPr>
            <a:lvl9pPr marL="0" marR="0" lvl="8" indent="0" algn="l" rtl="0">
              <a:spcBef>
                <a:spcPts val="0"/>
              </a:spcBef>
              <a:buSzPct val="100000"/>
              <a:defRPr sz="1200"/>
            </a:lvl9pPr>
          </a:lstStyle>
          <a:p>
            <a:endParaRPr/>
          </a:p>
        </p:txBody>
      </p:sp>
      <p:sp>
        <p:nvSpPr>
          <p:cNvPr id="85" name="Shape 85"/>
          <p:cNvSpPr txBox="1">
            <a:spLocks noGrp="1"/>
          </p:cNvSpPr>
          <p:nvPr>
            <p:ph type="sldNum" idx="12"/>
          </p:nvPr>
        </p:nvSpPr>
        <p:spPr>
          <a:xfrm>
            <a:off x="6554879" y="4685532"/>
            <a:ext cx="2128199" cy="353100"/>
          </a:xfrm>
          <a:prstGeom prst="rect">
            <a:avLst/>
          </a:prstGeom>
          <a:noFill/>
          <a:ln>
            <a:noFill/>
          </a:ln>
        </p:spPr>
        <p:txBody>
          <a:bodyPr lIns="76025" tIns="76025" rIns="76025" bIns="76025" anchor="t" anchorCtr="0">
            <a:noAutofit/>
          </a:bodyPr>
          <a:lstStyle/>
          <a:p>
            <a:pPr marL="0" marR="0" lvl="0" indent="-76200" algn="r" rtl="0">
              <a:lnSpc>
                <a:spcPct val="93000"/>
              </a:lnSpc>
              <a:spcBef>
                <a:spcPts val="0"/>
              </a:spcBef>
            </a:pPr>
            <a:endParaRPr sz="1200"/>
          </a:p>
          <a:p>
            <a:pPr marL="0" marR="0" lvl="1" indent="-76200" algn="l" rtl="0">
              <a:spcBef>
                <a:spcPts val="0"/>
              </a:spcBef>
            </a:pPr>
            <a:endParaRPr sz="1200"/>
          </a:p>
          <a:p>
            <a:pPr marL="0" marR="0" lvl="2" indent="-76200" algn="l" rtl="0">
              <a:spcBef>
                <a:spcPts val="0"/>
              </a:spcBef>
            </a:pPr>
            <a:endParaRPr sz="1200"/>
          </a:p>
          <a:p>
            <a:pPr marL="0" marR="0" lvl="3" indent="-76200" algn="l" rtl="0">
              <a:spcBef>
                <a:spcPts val="0"/>
              </a:spcBef>
            </a:pPr>
            <a:endParaRPr sz="1200"/>
          </a:p>
          <a:p>
            <a:pPr marL="0" marR="0" lvl="4" indent="-76200" algn="l" rtl="0">
              <a:spcBef>
                <a:spcPts val="0"/>
              </a:spcBef>
            </a:pPr>
            <a:endParaRPr sz="1200"/>
          </a:p>
          <a:p>
            <a:pPr marL="0" marR="0" lvl="5" indent="-76200" algn="l" rtl="0">
              <a:spcBef>
                <a:spcPts val="0"/>
              </a:spcBef>
            </a:pPr>
            <a:endParaRPr sz="1200"/>
          </a:p>
          <a:p>
            <a:pPr marL="0" marR="0" lvl="6" indent="-76200" algn="l" rtl="0">
              <a:spcBef>
                <a:spcPts val="0"/>
              </a:spcBef>
            </a:pPr>
            <a:endParaRPr sz="1200"/>
          </a:p>
          <a:p>
            <a:pPr marL="0" marR="0" lvl="7" indent="-76200" algn="l" rtl="0">
              <a:spcBef>
                <a:spcPts val="0"/>
              </a:spcBef>
            </a:pPr>
            <a:endParaRPr sz="1200"/>
          </a:p>
          <a:p>
            <a:pPr marL="0" marR="0" lvl="8" indent="-76200" algn="l" rtl="0">
              <a:spcBef>
                <a:spcPts val="0"/>
              </a:spcBef>
            </a:pPr>
            <a:endParaRPr sz="1200"/>
          </a:p>
        </p:txBody>
      </p:sp>
    </p:spTree>
    <p:extLst>
      <p:ext uri="{BB962C8B-B14F-4D97-AF65-F5344CB8AC3E}">
        <p14:creationId xmlns:p14="http://schemas.microsoft.com/office/powerpoint/2010/main" val="3461003705"/>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6" name="Shape 116"/>
          <p:cNvSpPr txBox="1"/>
          <p:nvPr/>
        </p:nvSpPr>
        <p:spPr>
          <a:xfrm>
            <a:off x="3365178" y="4516774"/>
            <a:ext cx="4402799" cy="111629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it" sz="1200" b="0" i="0" u="none" strike="noStrike" kern="0" cap="none" spc="0" normalizeH="0" baseline="0" noProof="0">
              <a:ln>
                <a:noFill/>
              </a:ln>
              <a:solidFill>
                <a:srgbClr val="000000"/>
              </a:solidFill>
              <a:effectLst/>
              <a:uLnTx/>
              <a:uFillTx/>
              <a:latin typeface="Arial"/>
              <a:cs typeface="Arial"/>
              <a:sym typeface="Arial"/>
            </a:endParaRPr>
          </a:p>
        </p:txBody>
      </p:sp>
      <p:sp>
        <p:nvSpPr>
          <p:cNvPr id="3" name="Rettangolo 2">
            <a:extLst>
              <a:ext uri="{FF2B5EF4-FFF2-40B4-BE49-F238E27FC236}">
                <a16:creationId xmlns:a16="http://schemas.microsoft.com/office/drawing/2014/main" id="{EC58DBAE-809E-4926-B811-85FB22F3EA6E}"/>
              </a:ext>
            </a:extLst>
          </p:cNvPr>
          <p:cNvSpPr/>
          <p:nvPr/>
        </p:nvSpPr>
        <p:spPr>
          <a:xfrm>
            <a:off x="4457225" y="2417862"/>
            <a:ext cx="2295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 </a:t>
            </a:r>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Rettangolo 3">
            <a:extLst>
              <a:ext uri="{FF2B5EF4-FFF2-40B4-BE49-F238E27FC236}">
                <a16:creationId xmlns:a16="http://schemas.microsoft.com/office/drawing/2014/main" id="{34084DD1-D1DF-48E7-AD3B-0EE8203E7D16}"/>
              </a:ext>
            </a:extLst>
          </p:cNvPr>
          <p:cNvSpPr/>
          <p:nvPr/>
        </p:nvSpPr>
        <p:spPr>
          <a:xfrm>
            <a:off x="4457225" y="2417862"/>
            <a:ext cx="2295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 </a:t>
            </a:r>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Rettangolo 1">
            <a:extLst>
              <a:ext uri="{FF2B5EF4-FFF2-40B4-BE49-F238E27FC236}">
                <a16:creationId xmlns:a16="http://schemas.microsoft.com/office/drawing/2014/main" id="{F9C975E6-B9D4-48AF-A9E0-E0620F6DD500}"/>
              </a:ext>
            </a:extLst>
          </p:cNvPr>
          <p:cNvSpPr/>
          <p:nvPr/>
        </p:nvSpPr>
        <p:spPr>
          <a:xfrm>
            <a:off x="4457225" y="2417862"/>
            <a:ext cx="2295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 </a:t>
            </a:r>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Rettangolo 4">
            <a:extLst>
              <a:ext uri="{FF2B5EF4-FFF2-40B4-BE49-F238E27FC236}">
                <a16:creationId xmlns:a16="http://schemas.microsoft.com/office/drawing/2014/main" id="{B8BD7FFC-411E-49BC-9A45-163B5A9BF138}"/>
              </a:ext>
            </a:extLst>
          </p:cNvPr>
          <p:cNvSpPr/>
          <p:nvPr/>
        </p:nvSpPr>
        <p:spPr>
          <a:xfrm>
            <a:off x="4457225" y="2417862"/>
            <a:ext cx="2295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 </a:t>
            </a:r>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pic>
        <p:nvPicPr>
          <p:cNvPr id="12" name="Immagine 11">
            <a:extLst>
              <a:ext uri="{FF2B5EF4-FFF2-40B4-BE49-F238E27FC236}">
                <a16:creationId xmlns:a16="http://schemas.microsoft.com/office/drawing/2014/main" id="{BAAFA95D-C9AC-FF49-98F2-9B68A1D54F6E}"/>
              </a:ext>
            </a:extLst>
          </p:cNvPr>
          <p:cNvPicPr>
            <a:picLocks noChangeAspect="1"/>
          </p:cNvPicPr>
          <p:nvPr/>
        </p:nvPicPr>
        <p:blipFill>
          <a:blip r:embed="rId3"/>
          <a:stretch>
            <a:fillRect/>
          </a:stretch>
        </p:blipFill>
        <p:spPr>
          <a:xfrm>
            <a:off x="3609808" y="2138599"/>
            <a:ext cx="1694834" cy="1500346"/>
          </a:xfrm>
          <a:prstGeom prst="rect">
            <a:avLst/>
          </a:prstGeom>
        </p:spPr>
      </p:pic>
      <p:sp>
        <p:nvSpPr>
          <p:cNvPr id="10" name="CasellaDiTesto 9">
            <a:extLst>
              <a:ext uri="{FF2B5EF4-FFF2-40B4-BE49-F238E27FC236}">
                <a16:creationId xmlns:a16="http://schemas.microsoft.com/office/drawing/2014/main" id="{33CFCDCA-3360-B14C-8227-40817083ABB3}"/>
              </a:ext>
            </a:extLst>
          </p:cNvPr>
          <p:cNvSpPr txBox="1"/>
          <p:nvPr/>
        </p:nvSpPr>
        <p:spPr>
          <a:xfrm>
            <a:off x="2035344" y="4189393"/>
            <a:ext cx="4843762" cy="954107"/>
          </a:xfrm>
          <a:prstGeom prst="rect">
            <a:avLst/>
          </a:prstGeom>
          <a:noFill/>
        </p:spPr>
        <p:txBody>
          <a:bodyPr wrap="none" rtlCol="0">
            <a:spAutoFit/>
          </a:bodyPr>
          <a:lstStyle/>
          <a:p>
            <a:pPr algn="ctr"/>
            <a:r>
              <a:rPr lang="it-IT" b="1" dirty="0">
                <a:solidFill>
                  <a:schemeClr val="dk1"/>
                </a:solidFill>
                <a:latin typeface="Calibri Light" panose="020F0302020204030204" pitchFamily="34" charset="0"/>
                <a:cs typeface="Calibri Light" panose="020F0302020204030204" pitchFamily="34" charset="0"/>
              </a:rPr>
              <a:t>Maria </a:t>
            </a:r>
            <a:r>
              <a:rPr lang="it-IT" b="1" dirty="0" err="1">
                <a:solidFill>
                  <a:schemeClr val="dk1"/>
                </a:solidFill>
                <a:latin typeface="Calibri Light" panose="020F0302020204030204" pitchFamily="34" charset="0"/>
                <a:cs typeface="Calibri Light" panose="020F0302020204030204" pitchFamily="34" charset="0"/>
              </a:rPr>
              <a:t>Mellone</a:t>
            </a:r>
            <a:endParaRPr lang="it-IT" b="1" dirty="0">
              <a:solidFill>
                <a:schemeClr val="dk1"/>
              </a:solidFill>
              <a:latin typeface="Calibri Light" panose="020F0302020204030204" pitchFamily="34" charset="0"/>
              <a:cs typeface="Calibri Light" panose="020F0302020204030204" pitchFamily="34" charset="0"/>
            </a:endParaRPr>
          </a:p>
          <a:p>
            <a:pPr algn="ctr"/>
            <a:r>
              <a:rPr lang="it-IT" dirty="0">
                <a:solidFill>
                  <a:schemeClr val="dk1"/>
                </a:solidFill>
                <a:latin typeface="Calibri Light" panose="020F0302020204030204" pitchFamily="34" charset="0"/>
                <a:cs typeface="Calibri Light" panose="020F0302020204030204" pitchFamily="34" charset="0"/>
              </a:rPr>
              <a:t>Università Federico II di Napoli</a:t>
            </a:r>
          </a:p>
          <a:p>
            <a:pPr algn="ctr"/>
            <a:r>
              <a:rPr lang="it-IT" dirty="0">
                <a:solidFill>
                  <a:schemeClr val="dk1"/>
                </a:solidFill>
                <a:latin typeface="Calibri Light" panose="020F0302020204030204" pitchFamily="34" charset="0"/>
                <a:cs typeface="Calibri Light" panose="020F0302020204030204" pitchFamily="34" charset="0"/>
              </a:rPr>
              <a:t>Dipartimento di Matematica e Applicazioni «</a:t>
            </a:r>
            <a:r>
              <a:rPr lang="it-IT" dirty="0" err="1">
                <a:solidFill>
                  <a:schemeClr val="dk1"/>
                </a:solidFill>
                <a:latin typeface="Calibri Light" panose="020F0302020204030204" pitchFamily="34" charset="0"/>
                <a:cs typeface="Calibri Light" panose="020F0302020204030204" pitchFamily="34" charset="0"/>
              </a:rPr>
              <a:t>R</a:t>
            </a:r>
            <a:r>
              <a:rPr lang="it-IT" dirty="0">
                <a:solidFill>
                  <a:schemeClr val="dk1"/>
                </a:solidFill>
                <a:latin typeface="Calibri Light" panose="020F0302020204030204" pitchFamily="34" charset="0"/>
                <a:cs typeface="Calibri Light" panose="020F0302020204030204" pitchFamily="34" charset="0"/>
              </a:rPr>
              <a:t>. </a:t>
            </a:r>
            <a:r>
              <a:rPr lang="it-IT" dirty="0" err="1">
                <a:solidFill>
                  <a:schemeClr val="dk1"/>
                </a:solidFill>
                <a:latin typeface="Calibri Light" panose="020F0302020204030204" pitchFamily="34" charset="0"/>
                <a:cs typeface="Calibri Light" panose="020F0302020204030204" pitchFamily="34" charset="0"/>
              </a:rPr>
              <a:t>Caccioppoli</a:t>
            </a:r>
            <a:r>
              <a:rPr lang="it-IT" dirty="0">
                <a:solidFill>
                  <a:schemeClr val="dk1"/>
                </a:solidFill>
                <a:latin typeface="Calibri Light" panose="020F0302020204030204" pitchFamily="34" charset="0"/>
                <a:cs typeface="Calibri Light" panose="020F0302020204030204" pitchFamily="34" charset="0"/>
              </a:rPr>
              <a:t>»</a:t>
            </a:r>
          </a:p>
          <a:p>
            <a:endParaRPr lang="it-IT" dirty="0"/>
          </a:p>
        </p:txBody>
      </p:sp>
      <p:sp>
        <p:nvSpPr>
          <p:cNvPr id="21" name="Shape 114">
            <a:extLst>
              <a:ext uri="{FF2B5EF4-FFF2-40B4-BE49-F238E27FC236}">
                <a16:creationId xmlns:a16="http://schemas.microsoft.com/office/drawing/2014/main" id="{5279737B-9F13-7043-8469-EF14CA9C3843}"/>
              </a:ext>
            </a:extLst>
          </p:cNvPr>
          <p:cNvSpPr txBox="1">
            <a:spLocks/>
          </p:cNvSpPr>
          <p:nvPr/>
        </p:nvSpPr>
        <p:spPr>
          <a:xfrm>
            <a:off x="-112050" y="741669"/>
            <a:ext cx="9368099" cy="8381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1400" b="0" i="0" u="none" strike="noStrike" cap="none">
                <a:solidFill>
                  <a:srgbClr val="000000"/>
                </a:solidFill>
                <a:latin typeface="Arial"/>
                <a:ea typeface="Arial"/>
                <a:cs typeface="Arial"/>
                <a:sym typeface="Arial"/>
              </a:defRPr>
            </a:lvl9pPr>
          </a:lstStyle>
          <a:p>
            <a:pPr>
              <a:lnSpc>
                <a:spcPct val="114999"/>
              </a:lnSpc>
            </a:pPr>
            <a:r>
              <a:rPr lang="it-IT" sz="3200" b="1" i="1">
                <a:solidFill>
                  <a:schemeClr val="dk1"/>
                </a:solidFill>
                <a:latin typeface="Calibri" panose="020F0502020204030204" pitchFamily="34" charset="0"/>
                <a:ea typeface="Courier New"/>
                <a:cs typeface="Calibri" panose="020F0502020204030204" pitchFamily="34" charset="0"/>
              </a:rPr>
              <a:t>Trasposizione Culturale: </a:t>
            </a:r>
          </a:p>
          <a:p>
            <a:pPr>
              <a:lnSpc>
                <a:spcPct val="114999"/>
              </a:lnSpc>
            </a:pPr>
            <a:r>
              <a:rPr lang="it-IT" sz="3200" b="1" i="1">
                <a:solidFill>
                  <a:schemeClr val="dk1"/>
                </a:solidFill>
                <a:latin typeface="Calibri" panose="020F0502020204030204" pitchFamily="34" charset="0"/>
                <a:ea typeface="Courier New"/>
                <a:cs typeface="Calibri" panose="020F0502020204030204" pitchFamily="34" charset="0"/>
              </a:rPr>
              <a:t>per pensare ai propri impensati didattici</a:t>
            </a:r>
          </a:p>
          <a:p>
            <a:pPr>
              <a:lnSpc>
                <a:spcPct val="114999"/>
              </a:lnSpc>
            </a:pPr>
            <a:endParaRPr lang="it-IT" sz="800" b="1" i="1">
              <a:solidFill>
                <a:schemeClr val="dk1"/>
              </a:solidFill>
              <a:latin typeface="Courier New"/>
              <a:ea typeface="Courier New"/>
              <a:cs typeface="Courier New"/>
            </a:endParaRPr>
          </a:p>
          <a:p>
            <a:endParaRPr lang="it-IT" sz="2000">
              <a:solidFill>
                <a:schemeClr val="dk1"/>
              </a:solidFill>
              <a:latin typeface="Times New Roman"/>
              <a:ea typeface="Times New Roman"/>
              <a:cs typeface="Times New Roman"/>
              <a:sym typeface="Times New Roman"/>
            </a:endParaRPr>
          </a:p>
          <a:p>
            <a:pPr>
              <a:lnSpc>
                <a:spcPct val="114999"/>
              </a:lnSpc>
            </a:pPr>
            <a:endParaRPr lang="it-IT" i="1">
              <a:solidFill>
                <a:schemeClr val="dk1"/>
              </a:solidFill>
              <a:latin typeface="Times New Roman"/>
              <a:ea typeface="Times New Roman"/>
              <a:cs typeface="Times New Roman"/>
            </a:endParaRPr>
          </a:p>
          <a:p>
            <a:pPr>
              <a:buClr>
                <a:schemeClr val="dk1"/>
              </a:buClr>
              <a:buSzPct val="91666"/>
            </a:pPr>
            <a:endParaRPr lang="it-IT" sz="1200" i="1">
              <a:solidFill>
                <a:schemeClr val="dk1"/>
              </a:solidFill>
              <a:latin typeface="Times New Roman"/>
              <a:ea typeface="Times New Roman"/>
              <a:cs typeface="Times New Roman"/>
              <a:sym typeface="Times New Roman"/>
            </a:endParaRPr>
          </a:p>
          <a:p>
            <a:pPr>
              <a:buSzPct val="25000"/>
            </a:pPr>
            <a:endParaRPr lang="it-IT" sz="3000" b="1"/>
          </a:p>
          <a:p>
            <a:pPr>
              <a:buClr>
                <a:schemeClr val="dk1"/>
              </a:buClr>
              <a:buSzPct val="78571"/>
            </a:pPr>
            <a:endParaRPr lang="it-IT" b="1"/>
          </a:p>
          <a:p>
            <a:pPr>
              <a:buSzPct val="25000"/>
            </a:pPr>
            <a:endParaRPr lang="it-IT" sz="2000">
              <a:solidFill>
                <a:srgbClr val="0092A7"/>
              </a:solidFill>
            </a:endParaRPr>
          </a:p>
          <a:p>
            <a:pPr>
              <a:buSzPct val="25000"/>
            </a:pPr>
            <a:endParaRPr lang="it-IT" sz="2000" b="1" i="1" dirty="0">
              <a:solidFill>
                <a:srgbClr val="B7E1E0"/>
              </a:solidFill>
            </a:endParaRPr>
          </a:p>
        </p:txBody>
      </p:sp>
    </p:spTree>
    <p:extLst>
      <p:ext uri="{BB962C8B-B14F-4D97-AF65-F5344CB8AC3E}">
        <p14:creationId xmlns:p14="http://schemas.microsoft.com/office/powerpoint/2010/main" val="13223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CasellaDiTesto 1">
            <a:extLst>
              <a:ext uri="{FF2B5EF4-FFF2-40B4-BE49-F238E27FC236}">
                <a16:creationId xmlns:a16="http://schemas.microsoft.com/office/drawing/2014/main" id="{AD761BA7-F3AE-4C06-AA1E-683FEE82BEBE}"/>
              </a:ext>
            </a:extLst>
          </p:cNvPr>
          <p:cNvSpPr txBox="1"/>
          <p:nvPr/>
        </p:nvSpPr>
        <p:spPr>
          <a:xfrm>
            <a:off x="484677" y="1022379"/>
            <a:ext cx="8097144" cy="19082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ndara Light" panose="020E0502030303020204" pitchFamily="34" charset="0"/>
                <a:cs typeface="Arial"/>
                <a:sym typeface="Arial"/>
              </a:rPr>
              <a:t>Questa scrittura può essere utilizzata da popolazioni che parlino dialetti – o perfino lingua – differenti, dal momento che il lettore legge a suo modo ciò che lo scrittore ha scritto pensando a parole dello stesso senso, ma che egli poteva pronunciare in maniera completamente differente.</a:t>
            </a:r>
            <a:endParaRPr kumimoji="0" lang="it" sz="2000" b="0" i="1" u="none" strike="noStrike" kern="0" cap="none" spc="0" normalizeH="0" baseline="0" noProof="0" dirty="0">
              <a:ln>
                <a:noFill/>
              </a:ln>
              <a:solidFill>
                <a:srgbClr val="000000"/>
              </a:solidFill>
              <a:effectLst/>
              <a:uLnTx/>
              <a:uFillTx/>
              <a:latin typeface="Candara Light" panose="020E0502030303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dirty="0">
              <a:ln>
                <a:noFill/>
              </a:ln>
              <a:solidFill>
                <a:srgbClr val="000000"/>
              </a:solidFill>
              <a:effectLst/>
              <a:uLnTx/>
              <a:uFillTx/>
              <a:latin typeface="Candara Light" panose="020E0502030303020204" pitchFamily="34" charset="0"/>
              <a:cs typeface="Calibri Light" panose="020F0302020204030204" pitchFamily="34" charset="0"/>
              <a:sym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r>
              <a:rPr kumimoji="0" lang="it-IT" sz="1400" b="0" i="0" u="none" strike="noStrike" kern="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sym typeface="Arial"/>
              </a:rPr>
              <a:t>Granet</a:t>
            </a:r>
            <a:r>
              <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1934)</a:t>
            </a:r>
          </a:p>
        </p:txBody>
      </p:sp>
      <p:pic>
        <p:nvPicPr>
          <p:cNvPr id="5" name="Immagine 4">
            <a:extLst>
              <a:ext uri="{FF2B5EF4-FFF2-40B4-BE49-F238E27FC236}">
                <a16:creationId xmlns:a16="http://schemas.microsoft.com/office/drawing/2014/main" id="{653CFFEF-6D30-4C63-AE4D-923C6833A031}"/>
              </a:ext>
            </a:extLst>
          </p:cNvPr>
          <p:cNvPicPr>
            <a:picLocks noChangeAspect="1"/>
          </p:cNvPicPr>
          <p:nvPr/>
        </p:nvPicPr>
        <p:blipFill>
          <a:blip r:embed="rId3"/>
          <a:stretch>
            <a:fillRect/>
          </a:stretch>
        </p:blipFill>
        <p:spPr>
          <a:xfrm>
            <a:off x="545805" y="3487866"/>
            <a:ext cx="1093382" cy="1410214"/>
          </a:xfrm>
          <a:prstGeom prst="rect">
            <a:avLst/>
          </a:prstGeom>
        </p:spPr>
      </p:pic>
      <p:sp>
        <p:nvSpPr>
          <p:cNvPr id="6" name="Rettangolo 5">
            <a:extLst>
              <a:ext uri="{FF2B5EF4-FFF2-40B4-BE49-F238E27FC236}">
                <a16:creationId xmlns:a16="http://schemas.microsoft.com/office/drawing/2014/main" id="{68CC1D83-257F-40D1-AAA9-5D1E99D19E84}"/>
              </a:ext>
            </a:extLst>
          </p:cNvPr>
          <p:cNvSpPr/>
          <p:nvPr/>
        </p:nvSpPr>
        <p:spPr>
          <a:xfrm>
            <a:off x="5421118" y="3693319"/>
            <a:ext cx="3221831" cy="1007336"/>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Strumento di civilizzazione </a:t>
            </a:r>
          </a:p>
        </p:txBody>
      </p:sp>
      <p:sp>
        <p:nvSpPr>
          <p:cNvPr id="7"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140870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CasellaDiTesto 1">
            <a:extLst>
              <a:ext uri="{FF2B5EF4-FFF2-40B4-BE49-F238E27FC236}">
                <a16:creationId xmlns:a16="http://schemas.microsoft.com/office/drawing/2014/main" id="{AD761BA7-F3AE-4C06-AA1E-683FEE82BEBE}"/>
              </a:ext>
            </a:extLst>
          </p:cNvPr>
          <p:cNvSpPr txBox="1"/>
          <p:nvPr/>
        </p:nvSpPr>
        <p:spPr>
          <a:xfrm>
            <a:off x="444467" y="4562155"/>
            <a:ext cx="12604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srgbClr val="000000"/>
                </a:solidFill>
                <a:effectLst/>
                <a:uLnTx/>
                <a:uFillTx/>
                <a:latin typeface="Candara Light" panose="020E0502030303020204" pitchFamily="34" charset="0"/>
                <a:cs typeface="Arial"/>
                <a:sym typeface="Arial"/>
              </a:rPr>
              <a:t>Zhou </a:t>
            </a:r>
            <a:r>
              <a:rPr kumimoji="0" lang="it-IT" sz="1200" b="0" i="0" u="none" strike="noStrike" kern="0" cap="none" spc="0" normalizeH="0" baseline="0" noProof="0" dirty="0" err="1">
                <a:ln>
                  <a:noFill/>
                </a:ln>
                <a:solidFill>
                  <a:srgbClr val="000000"/>
                </a:solidFill>
                <a:effectLst/>
                <a:uLnTx/>
                <a:uFillTx/>
                <a:latin typeface="Candara Light" panose="020E0502030303020204" pitchFamily="34" charset="0"/>
                <a:cs typeface="Arial"/>
                <a:sym typeface="Arial"/>
              </a:rPr>
              <a:t>Youguang</a:t>
            </a:r>
            <a:endParaRPr kumimoji="0" lang="it-IT" sz="1200" b="0" i="0" u="none" strike="noStrike" kern="0" cap="none" spc="0" normalizeH="0" baseline="0" noProof="0" dirty="0">
              <a:ln>
                <a:noFill/>
              </a:ln>
              <a:solidFill>
                <a:srgbClr val="000000"/>
              </a:solidFill>
              <a:effectLst/>
              <a:uLnTx/>
              <a:uFillTx/>
              <a:latin typeface="Candara Light" panose="020E0502030303020204" pitchFamily="34" charset="0"/>
              <a:cs typeface="Arial"/>
              <a:sym typeface="Arial"/>
            </a:endParaRPr>
          </a:p>
        </p:txBody>
      </p:sp>
      <p:sp>
        <p:nvSpPr>
          <p:cNvPr id="6" name="Rettangolo 5">
            <a:extLst>
              <a:ext uri="{FF2B5EF4-FFF2-40B4-BE49-F238E27FC236}">
                <a16:creationId xmlns:a16="http://schemas.microsoft.com/office/drawing/2014/main" id="{68CC1D83-257F-40D1-AAA9-5D1E99D19E84}"/>
              </a:ext>
            </a:extLst>
          </p:cNvPr>
          <p:cNvSpPr/>
          <p:nvPr/>
        </p:nvSpPr>
        <p:spPr>
          <a:xfrm>
            <a:off x="2916123" y="3278381"/>
            <a:ext cx="3221831" cy="1007336"/>
          </a:xfrm>
          <a:prstGeom prst="rect">
            <a:avLst/>
          </a:prstGeom>
          <a:no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11 febbraio 1958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Assemblea Nazionale del Popolo </a:t>
            </a:r>
          </a:p>
        </p:txBody>
      </p:sp>
      <p:sp>
        <p:nvSpPr>
          <p:cNvPr id="7" name="CasellaDiTesto 6">
            <a:extLst>
              <a:ext uri="{FF2B5EF4-FFF2-40B4-BE49-F238E27FC236}">
                <a16:creationId xmlns:a16="http://schemas.microsoft.com/office/drawing/2014/main" id="{83E901E4-4BB1-4DD9-AB17-8501921EC78C}"/>
              </a:ext>
            </a:extLst>
          </p:cNvPr>
          <p:cNvSpPr txBox="1"/>
          <p:nvPr/>
        </p:nvSpPr>
        <p:spPr>
          <a:xfrm>
            <a:off x="545805" y="914753"/>
            <a:ext cx="3602727" cy="983748"/>
          </a:xfrm>
          <a:prstGeom prst="rect">
            <a:avLst/>
          </a:prstGeom>
        </p:spPr>
        <p:txBody>
          <a:bodyPr vert="horz" lIns="68580" tIns="34290" rIns="68580" bIns="34290" rtlCol="0" anchor="ctr">
            <a:normAutofit/>
          </a:bodyPr>
          <a:lstStyle/>
          <a:p>
            <a:pPr marL="0" marR="0" lvl="0" indent="0" algn="l" defTabSz="914400" rtl="0" eaLnBrk="1" fontAlgn="auto" latinLnBrk="0" hangingPunct="1">
              <a:lnSpc>
                <a:spcPct val="90000"/>
              </a:lnSpc>
              <a:spcBef>
                <a:spcPct val="0"/>
              </a:spcBef>
              <a:spcAft>
                <a:spcPts val="450"/>
              </a:spcAft>
              <a:buClrTx/>
              <a:buSzTx/>
              <a:buFontTx/>
              <a:buNone/>
              <a:tabLst/>
              <a:defRPr/>
            </a:pPr>
            <a:r>
              <a:rPr kumimoji="0" lang="zh-CN" altLang="en-US" sz="36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rPr>
              <a:t>马  </a:t>
            </a:r>
            <a:r>
              <a:rPr kumimoji="0" lang="en-US" altLang="zh-CN" sz="36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rPr>
              <a:t>[</a:t>
            </a:r>
            <a:r>
              <a:rPr kumimoji="0" lang="en-US" altLang="zh-CN" sz="3600" b="0" i="0" u="none" strike="noStrike" kern="0" cap="none" spc="0" normalizeH="0" baseline="0" noProof="0" err="1">
                <a:ln>
                  <a:noFill/>
                </a:ln>
                <a:solidFill>
                  <a:srgbClr val="000000"/>
                </a:solidFill>
                <a:effectLst/>
                <a:uLnTx/>
                <a:uFillTx/>
                <a:latin typeface="Arial"/>
                <a:ea typeface="宋体" panose="02010600030101010101" pitchFamily="2" charset="-122"/>
                <a:cs typeface="Arial"/>
                <a:sym typeface="Arial"/>
              </a:rPr>
              <a:t>mā</a:t>
            </a:r>
            <a:r>
              <a:rPr kumimoji="0" lang="en-US" altLang="zh-CN" sz="36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rPr>
              <a:t>]  cavallo </a:t>
            </a:r>
            <a:endParaRPr kumimoji="0" lang="en-US" sz="3600" b="0" i="0" u="none" strike="noStrike" kern="0" cap="none" spc="0" normalizeH="0" baseline="0" noProof="0">
              <a:ln>
                <a:noFill/>
              </a:ln>
              <a:solidFill>
                <a:srgbClr val="000000"/>
              </a:solidFill>
              <a:effectLst/>
              <a:uLnTx/>
              <a:uFillTx/>
              <a:latin typeface="Arial"/>
              <a:ea typeface="+mj-ea"/>
              <a:cs typeface="Arial"/>
              <a:sym typeface="Arial"/>
            </a:endParaRPr>
          </a:p>
        </p:txBody>
      </p:sp>
      <p:pic>
        <p:nvPicPr>
          <p:cNvPr id="8" name="Immagine 7" descr="Immagine che contiene persona, uomo, cravatta, tuta&#10;&#10;Descrizione generata automaticamente">
            <a:extLst>
              <a:ext uri="{FF2B5EF4-FFF2-40B4-BE49-F238E27FC236}">
                <a16:creationId xmlns:a16="http://schemas.microsoft.com/office/drawing/2014/main" id="{482A361E-CCB1-47D1-85E2-FC7024A33B73}"/>
              </a:ext>
            </a:extLst>
          </p:cNvPr>
          <p:cNvPicPr>
            <a:picLocks noChangeAspect="1"/>
          </p:cNvPicPr>
          <p:nvPr/>
        </p:nvPicPr>
        <p:blipFill>
          <a:blip r:embed="rId3"/>
          <a:stretch>
            <a:fillRect/>
          </a:stretch>
        </p:blipFill>
        <p:spPr>
          <a:xfrm>
            <a:off x="545805" y="2931319"/>
            <a:ext cx="1219200" cy="1524000"/>
          </a:xfrm>
          <a:prstGeom prst="rect">
            <a:avLst/>
          </a:prstGeom>
        </p:spPr>
      </p:pic>
    </p:spTree>
    <p:extLst>
      <p:ext uri="{BB962C8B-B14F-4D97-AF65-F5344CB8AC3E}">
        <p14:creationId xmlns:p14="http://schemas.microsoft.com/office/powerpoint/2010/main" val="10707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7" name="Callout: linea 6">
            <a:extLst>
              <a:ext uri="{FF2B5EF4-FFF2-40B4-BE49-F238E27FC236}">
                <a16:creationId xmlns:a16="http://schemas.microsoft.com/office/drawing/2014/main" id="{A42FA41A-87B1-4F70-A3A7-93E851908DC0}"/>
              </a:ext>
            </a:extLst>
          </p:cNvPr>
          <p:cNvSpPr/>
          <p:nvPr/>
        </p:nvSpPr>
        <p:spPr>
          <a:xfrm>
            <a:off x="6273210" y="878960"/>
            <a:ext cx="2530549" cy="1041991"/>
          </a:xfrm>
          <a:prstGeom prst="borderCallout1">
            <a:avLst>
              <a:gd name="adj1" fmla="val 18750"/>
              <a:gd name="adj2" fmla="val -8333"/>
              <a:gd name="adj3" fmla="val 63520"/>
              <a:gd name="adj4" fmla="val -55700"/>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Lingua immanente</a:t>
            </a:r>
          </a:p>
        </p:txBody>
      </p:sp>
      <p:sp>
        <p:nvSpPr>
          <p:cNvPr id="8" name="Callout: linea 7">
            <a:extLst>
              <a:ext uri="{FF2B5EF4-FFF2-40B4-BE49-F238E27FC236}">
                <a16:creationId xmlns:a16="http://schemas.microsoft.com/office/drawing/2014/main" id="{1A430C1D-8DD8-48DA-B5B9-D964C6957B6C}"/>
              </a:ext>
            </a:extLst>
          </p:cNvPr>
          <p:cNvSpPr/>
          <p:nvPr/>
        </p:nvSpPr>
        <p:spPr>
          <a:xfrm>
            <a:off x="6273209" y="2798579"/>
            <a:ext cx="2530549" cy="1041991"/>
          </a:xfrm>
          <a:prstGeom prst="borderCallout1">
            <a:avLst>
              <a:gd name="adj1" fmla="val 18750"/>
              <a:gd name="adj2" fmla="val -8333"/>
              <a:gd name="adj3" fmla="val 63520"/>
              <a:gd name="adj4" fmla="val -55700"/>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Strumento di «civiltà»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Strumento «imperiale»</a:t>
            </a:r>
          </a:p>
        </p:txBody>
      </p:sp>
      <p:pic>
        <p:nvPicPr>
          <p:cNvPr id="3" name="Immagine 2" descr="Immagine che contiene testo, lavagnabianca&#10;&#10;Descrizione generata automaticamente">
            <a:extLst>
              <a:ext uri="{FF2B5EF4-FFF2-40B4-BE49-F238E27FC236}">
                <a16:creationId xmlns:a16="http://schemas.microsoft.com/office/drawing/2014/main" id="{2CC3C56F-E0EE-469C-B584-EBF76F794056}"/>
              </a:ext>
            </a:extLst>
          </p:cNvPr>
          <p:cNvPicPr>
            <a:picLocks noChangeAspect="1"/>
          </p:cNvPicPr>
          <p:nvPr/>
        </p:nvPicPr>
        <p:blipFill>
          <a:blip r:embed="rId3"/>
          <a:stretch>
            <a:fillRect/>
          </a:stretch>
        </p:blipFill>
        <p:spPr>
          <a:xfrm>
            <a:off x="423551" y="1201701"/>
            <a:ext cx="4110149" cy="2740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pic>
        <p:nvPicPr>
          <p:cNvPr id="5" name="Immagine 4">
            <a:extLst>
              <a:ext uri="{FF2B5EF4-FFF2-40B4-BE49-F238E27FC236}">
                <a16:creationId xmlns:a16="http://schemas.microsoft.com/office/drawing/2014/main" id="{54899DE5-BD4F-405F-B4DE-2C7912927606}"/>
              </a:ext>
            </a:extLst>
          </p:cNvPr>
          <p:cNvPicPr>
            <a:picLocks noChangeAspect="1"/>
          </p:cNvPicPr>
          <p:nvPr/>
        </p:nvPicPr>
        <p:blipFill>
          <a:blip r:embed="rId3"/>
          <a:stretch>
            <a:fillRect/>
          </a:stretch>
        </p:blipFill>
        <p:spPr>
          <a:xfrm>
            <a:off x="423550" y="764880"/>
            <a:ext cx="3943350" cy="4095750"/>
          </a:xfrm>
          <a:prstGeom prst="rect">
            <a:avLst/>
          </a:prstGeom>
        </p:spPr>
      </p:pic>
      <p:sp>
        <p:nvSpPr>
          <p:cNvPr id="7" name="Callout: linea 6">
            <a:extLst>
              <a:ext uri="{FF2B5EF4-FFF2-40B4-BE49-F238E27FC236}">
                <a16:creationId xmlns:a16="http://schemas.microsoft.com/office/drawing/2014/main" id="{A42FA41A-87B1-4F70-A3A7-93E851908DC0}"/>
              </a:ext>
            </a:extLst>
          </p:cNvPr>
          <p:cNvSpPr/>
          <p:nvPr/>
        </p:nvSpPr>
        <p:spPr>
          <a:xfrm>
            <a:off x="5798288" y="893136"/>
            <a:ext cx="2530549" cy="1041991"/>
          </a:xfrm>
          <a:prstGeom prst="borderCallout1">
            <a:avLst>
              <a:gd name="adj1" fmla="val 18750"/>
              <a:gd name="adj2" fmla="val -8333"/>
              <a:gd name="adj3" fmla="val 63520"/>
              <a:gd name="adj4" fmla="val -55700"/>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Strumento di democrazia</a:t>
            </a:r>
          </a:p>
        </p:txBody>
      </p:sp>
      <p:sp>
        <p:nvSpPr>
          <p:cNvPr id="8" name="Callout: linea 7">
            <a:extLst>
              <a:ext uri="{FF2B5EF4-FFF2-40B4-BE49-F238E27FC236}">
                <a16:creationId xmlns:a16="http://schemas.microsoft.com/office/drawing/2014/main" id="{1A430C1D-8DD8-48DA-B5B9-D964C6957B6C}"/>
              </a:ext>
            </a:extLst>
          </p:cNvPr>
          <p:cNvSpPr/>
          <p:nvPr/>
        </p:nvSpPr>
        <p:spPr>
          <a:xfrm>
            <a:off x="5798288" y="2812755"/>
            <a:ext cx="2530549" cy="1041991"/>
          </a:xfrm>
          <a:prstGeom prst="borderCallout1">
            <a:avLst>
              <a:gd name="adj1" fmla="val 18750"/>
              <a:gd name="adj2" fmla="val -8333"/>
              <a:gd name="adj3" fmla="val 63520"/>
              <a:gd name="adj4" fmla="val -55700"/>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Strumento di «</a:t>
            </a:r>
            <a:r>
              <a:rPr kumimoji="0" lang="it-IT" sz="1800" b="0" i="0" u="none" strike="noStrike" kern="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trascendentalizzazione</a:t>
            </a: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a:t>
            </a:r>
          </a:p>
        </p:txBody>
      </p:sp>
    </p:spTree>
    <p:extLst>
      <p:ext uri="{BB962C8B-B14F-4D97-AF65-F5344CB8AC3E}">
        <p14:creationId xmlns:p14="http://schemas.microsoft.com/office/powerpoint/2010/main" val="9563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Shape 136"/>
          <p:cNvSpPr txBox="1"/>
          <p:nvPr/>
        </p:nvSpPr>
        <p:spPr>
          <a:xfrm>
            <a:off x="208157" y="4182298"/>
            <a:ext cx="5746594" cy="501214"/>
          </a:xfrm>
          <a:prstGeom prst="rect">
            <a:avLst/>
          </a:prstGeom>
          <a:noFill/>
          <a:ln>
            <a:noFill/>
          </a:ln>
        </p:spPr>
        <p:txBody>
          <a:bodyPr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 sz="1600" b="1" i="0" u="none" strike="noStrike" kern="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sym typeface="Arial"/>
              </a:rPr>
              <a:t>Immanenza vs Trascendentalizzazione/Rubricazione vs Astrazione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 sz="1400" b="0" i="0" u="none" strike="noStrike" kern="0" cap="none" spc="0" normalizeH="0" baseline="0" noProof="0" dirty="0">
                <a:ln>
                  <a:noFill/>
                </a:ln>
                <a:solidFill>
                  <a:srgbClr val="000000"/>
                </a:solidFill>
                <a:effectLst/>
                <a:uLnTx/>
                <a:uFillTx/>
                <a:latin typeface="Arial"/>
                <a:cs typeface="Arial"/>
                <a:sym typeface="Arial"/>
              </a:rPr>
              <a:t> </a:t>
            </a:r>
          </a:p>
        </p:txBody>
      </p:sp>
      <p:pic>
        <p:nvPicPr>
          <p:cNvPr id="6" name="Shape 127"/>
          <p:cNvPicPr preferRelativeResize="0"/>
          <p:nvPr/>
        </p:nvPicPr>
        <p:blipFill>
          <a:blip r:embed="rId3">
            <a:alphaModFix/>
          </a:blip>
          <a:stretch>
            <a:fillRect/>
          </a:stretch>
        </p:blipFill>
        <p:spPr>
          <a:xfrm>
            <a:off x="7764675" y="3609310"/>
            <a:ext cx="805167" cy="1410214"/>
          </a:xfrm>
          <a:prstGeom prst="rect">
            <a:avLst/>
          </a:prstGeom>
          <a:noFill/>
          <a:ln>
            <a:noFill/>
          </a:ln>
        </p:spPr>
      </p:pic>
      <p:pic>
        <p:nvPicPr>
          <p:cNvPr id="2" name="Immagine 1"/>
          <p:cNvPicPr>
            <a:picLocks noChangeAspect="1"/>
          </p:cNvPicPr>
          <p:nvPr/>
        </p:nvPicPr>
        <p:blipFill>
          <a:blip r:embed="rId4"/>
          <a:stretch>
            <a:fillRect/>
          </a:stretch>
        </p:blipFill>
        <p:spPr>
          <a:xfrm>
            <a:off x="6540795" y="3609310"/>
            <a:ext cx="1093382" cy="1410214"/>
          </a:xfrm>
          <a:prstGeom prst="rect">
            <a:avLst/>
          </a:prstGeom>
        </p:spPr>
      </p:pic>
      <p:sp>
        <p:nvSpPr>
          <p:cNvPr id="3" name="CasellaDiTesto 2"/>
          <p:cNvSpPr txBox="1"/>
          <p:nvPr/>
        </p:nvSpPr>
        <p:spPr>
          <a:xfrm>
            <a:off x="423550" y="918858"/>
            <a:ext cx="8016949"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Questo processo non assomiglia al nostro, perché la lingua cinese è </a:t>
            </a:r>
            <a:r>
              <a:rPr kumimoji="0" lang="it" sz="3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immanente</a:t>
            </a:r>
            <a:r>
              <a:rPr kumimoji="0" lang="it" sz="2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e quindi si muove sempre su un piano. Si parla infatti di</a:t>
            </a:r>
            <a:r>
              <a:rPr kumimoji="0" lang="it" sz="2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3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rubricazioni</a:t>
            </a:r>
            <a:r>
              <a:rPr kumimoji="0" lang="it" sz="2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e non di </a:t>
            </a:r>
            <a:r>
              <a:rPr kumimoji="0" lang="it" sz="3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astrazione</a:t>
            </a:r>
            <a:r>
              <a:rPr kumimoji="0" lang="it" sz="2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al contrario le lingue occidentali si strutturano a partire dalla possibilità di generare processi d’</a:t>
            </a:r>
            <a:r>
              <a:rPr kumimoji="0" lang="it" sz="3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astrazione</a:t>
            </a:r>
            <a:r>
              <a:rPr kumimoji="0" lang="it" sz="2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di</a:t>
            </a:r>
            <a:r>
              <a:rPr kumimoji="0" lang="it" sz="2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32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«trascendentalizzare».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37805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854617" y="3469421"/>
            <a:ext cx="3783540" cy="885994"/>
          </a:xfrm>
          <a:prstGeom prst="rect">
            <a:avLst/>
          </a:prstGeom>
        </p:spPr>
        <p:txBody>
          <a:bodyPr wrap="square" lIns="91425" tIns="91425" rIns="91425" bIns="91425" anchor="b" anchorCtr="0">
            <a:noAutofit/>
          </a:bodyPr>
          <a:lstStyle/>
          <a:p>
            <a:pPr lvl="0" algn="l" rtl="0">
              <a:spcBef>
                <a:spcPts val="0"/>
              </a:spcBef>
              <a:buNone/>
            </a:pPr>
            <a:r>
              <a:rPr lang="it" sz="3000" i="1" dirty="0">
                <a:latin typeface="Calibri Light" panose="020F0302020204030204" pitchFamily="34" charset="0"/>
                <a:ea typeface="Times New Roman"/>
                <a:cs typeface="Calibri Light" panose="020F0302020204030204" pitchFamily="34" charset="0"/>
                <a:sym typeface="Times New Roman"/>
              </a:rPr>
              <a:t>Significato/significante</a:t>
            </a:r>
          </a:p>
        </p:txBody>
      </p:sp>
      <p:sp>
        <p:nvSpPr>
          <p:cNvPr id="126" name="Shape 126"/>
          <p:cNvSpPr/>
          <p:nvPr/>
        </p:nvSpPr>
        <p:spPr>
          <a:xfrm>
            <a:off x="2143898" y="1328371"/>
            <a:ext cx="1890219" cy="1752927"/>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10000" b="0" i="1" u="none" strike="noStrike" kern="0" cap="none" spc="0" normalizeH="0" baseline="0" noProof="0" dirty="0">
                <a:ln>
                  <a:noFill/>
                </a:ln>
                <a:solidFill>
                  <a:srgbClr val="000000"/>
                </a:solidFill>
                <a:effectLst/>
                <a:uLnTx/>
                <a:uFillTx/>
                <a:latin typeface="Script MT Bold" panose="03040602040607080904" pitchFamily="66" charset="0"/>
                <a:ea typeface="Times New Roman"/>
                <a:cs typeface="Times New Roman"/>
                <a:sym typeface="Times New Roman"/>
              </a:rPr>
              <a:t>S</a:t>
            </a:r>
            <a:endParaRPr kumimoji="0" lang="it" sz="10000" b="0" i="1" u="none" strike="noStrike" kern="0" cap="none" spc="0" normalizeH="0" baseline="0" noProof="0" dirty="0">
              <a:ln>
                <a:noFill/>
              </a:ln>
              <a:solidFill>
                <a:srgbClr val="000000"/>
              </a:solidFill>
              <a:effectLst/>
              <a:uLnTx/>
              <a:uFillTx/>
              <a:latin typeface="Script MT Bold" panose="03040602040607080904" pitchFamily="66" charset="0"/>
              <a:ea typeface="Lobster Two"/>
              <a:cs typeface="Lobster Two"/>
              <a:sym typeface="Lobster Two"/>
            </a:endParaRPr>
          </a:p>
        </p:txBody>
      </p:sp>
      <p:sp>
        <p:nvSpPr>
          <p:cNvPr id="5"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
        <p:nvSpPr>
          <p:cNvPr id="7" name="Shape 126"/>
          <p:cNvSpPr/>
          <p:nvPr/>
        </p:nvSpPr>
        <p:spPr>
          <a:xfrm>
            <a:off x="4932844" y="1328370"/>
            <a:ext cx="1890219" cy="1752927"/>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 sz="10000" b="0" i="1" u="none" strike="noStrike" kern="0" cap="none" spc="0" normalizeH="0" baseline="0" noProof="0" dirty="0">
                <a:ln>
                  <a:noFill/>
                </a:ln>
                <a:solidFill>
                  <a:srgbClr val="000000"/>
                </a:solidFill>
                <a:effectLst/>
                <a:uLnTx/>
                <a:uFillTx/>
                <a:latin typeface="Script MT Bold" panose="03040602040607080904" pitchFamily="66" charset="0"/>
                <a:ea typeface="Lobster Two"/>
                <a:cs typeface="Lobster Two"/>
                <a:sym typeface="Lobster Two"/>
              </a:rPr>
              <a:t>s</a:t>
            </a:r>
          </a:p>
        </p:txBody>
      </p:sp>
    </p:spTree>
    <p:extLst>
      <p:ext uri="{BB962C8B-B14F-4D97-AF65-F5344CB8AC3E}">
        <p14:creationId xmlns:p14="http://schemas.microsoft.com/office/powerpoint/2010/main" val="8999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Shape 125"/>
          <p:cNvSpPr txBox="1"/>
          <p:nvPr/>
        </p:nvSpPr>
        <p:spPr>
          <a:xfrm>
            <a:off x="423550" y="1201646"/>
            <a:ext cx="8098500" cy="1131899"/>
          </a:xfrm>
          <a:prstGeom prst="rect">
            <a:avLst/>
          </a:prstGeom>
          <a:noFill/>
          <a:ln>
            <a:noFill/>
          </a:ln>
        </p:spPr>
        <p:txBody>
          <a:bodyPr lIns="74825" tIns="51250" rIns="74825" bIns="37425" anchor="t" anchorCtr="0">
            <a:no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 partire da questa struttura, grazie alla </a:t>
            </a:r>
            <a:r>
              <a:rPr kumimoji="0" lang="it-IT" sz="2000" b="0" i="0" u="none" strike="noStrike" kern="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sym typeface="Arial"/>
              </a:rPr>
              <a:t>trascendentalizzazione</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si inaugura lo strappo, il taglio dell’ideale che apre la possibilità di qualcosa che ha caratterizzato l’occidente: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la matematica come episteme fondante la modernità della nuova scienza cartesiano-galileiana</a:t>
            </a:r>
            <a:endParaRPr kumimoji="0" lang="en-US"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0" marR="0" lvl="0" indent="0" algn="r" defTabSz="914400" rtl="0" eaLnBrk="1" fontAlgn="auto" latinLnBrk="0" hangingPunct="1">
              <a:lnSpc>
                <a:spcPct val="94000"/>
              </a:lnSpc>
              <a:spcBef>
                <a:spcPts val="1200"/>
              </a:spcBef>
              <a:spcAft>
                <a:spcPts val="1200"/>
              </a:spcAft>
              <a:buClr>
                <a:srgbClr val="000000"/>
              </a:buClr>
              <a:buSzPct val="25000"/>
              <a:buFont typeface="Arial"/>
              <a:buNone/>
              <a:tabLst/>
              <a:defRPr/>
            </a:pPr>
            <a:endParaRPr kumimoji="0" lang="it" sz="1400" b="0" i="0" u="none" strike="noStrike" kern="0" cap="none" spc="0" normalizeH="0" baseline="0" noProof="0" dirty="0">
              <a:ln>
                <a:noFill/>
              </a:ln>
              <a:solidFill>
                <a:srgbClr val="000000"/>
              </a:solidFill>
              <a:effectLst/>
              <a:uLnTx/>
              <a:uFillTx/>
              <a:latin typeface="Candara Light" panose="020E0502030303020204" pitchFamily="34" charset="0"/>
              <a:cs typeface="Arial"/>
              <a:sym typeface="Arial"/>
            </a:endParaRPr>
          </a:p>
        </p:txBody>
      </p:sp>
      <p:sp>
        <p:nvSpPr>
          <p:cNvPr id="4"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21073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Shape 125"/>
          <p:cNvSpPr txBox="1"/>
          <p:nvPr/>
        </p:nvSpPr>
        <p:spPr>
          <a:xfrm>
            <a:off x="423549" y="893084"/>
            <a:ext cx="8298969" cy="1131899"/>
          </a:xfrm>
          <a:prstGeom prst="rect">
            <a:avLst/>
          </a:prstGeom>
          <a:noFill/>
          <a:ln>
            <a:noFill/>
          </a:ln>
        </p:spPr>
        <p:txBody>
          <a:bodyPr lIns="74825" tIns="51250" rIns="74825" bIns="37425" anchor="t" anchorCtr="0">
            <a:noAutofit/>
          </a:bodyPr>
          <a:lstStyle/>
          <a:p>
            <a:pPr marL="0" marR="0" lvl="0" indent="0" algn="just" defTabSz="914400" rtl="0" eaLnBrk="1" fontAlgn="auto" latinLnBrk="0" hangingPunct="1">
              <a:lnSpc>
                <a:spcPct val="94000"/>
              </a:lnSpc>
              <a:spcBef>
                <a:spcPts val="0"/>
              </a:spcBef>
              <a:spcAft>
                <a:spcPts val="0"/>
              </a:spcAft>
              <a:buClr>
                <a:srgbClr val="000000"/>
              </a:buClr>
              <a:buSzPct val="25000"/>
              <a:buFontTx/>
              <a:buNone/>
              <a:tabLst/>
              <a:defRPr/>
            </a:pPr>
            <a:r>
              <a:rPr kumimoji="0" lang="it-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I Cinesi hanno spinto in avanti l’arte degli algoritmi, ma non hanno concepito che la matematica possa essere un linguaggio; e ancor meno che sia in questo linguaggio – quello i cui caratteri «sono triangoli, cerchi e altre figure geometriche» (Galileo, Il Saggiatore) – che Dio ha scelto di scrivere «il grande libro» dell’universo: in altre parole, che teoremi matematici possano servire da leggi fisiche.</a:t>
            </a:r>
            <a:endParaRPr kumimoji="0" lang="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0" marR="0" lvl="0" indent="0" algn="r" defTabSz="914400" rtl="0" eaLnBrk="1" fontAlgn="auto" latinLnBrk="0" hangingPunct="1">
              <a:lnSpc>
                <a:spcPct val="94000"/>
              </a:lnSpc>
              <a:spcBef>
                <a:spcPts val="1200"/>
              </a:spcBef>
              <a:spcAft>
                <a:spcPts val="1200"/>
              </a:spcAft>
              <a:buClr>
                <a:srgbClr val="000000"/>
              </a:buClr>
              <a:buSzPct val="25000"/>
              <a:buFont typeface="Arial"/>
              <a:buNone/>
              <a:tabLst/>
              <a:defRPr/>
            </a:pPr>
            <a:r>
              <a:rPr kumimoji="0" lang="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(Jullien, 2008)</a:t>
            </a:r>
          </a:p>
        </p:txBody>
      </p:sp>
      <p:pic>
        <p:nvPicPr>
          <p:cNvPr id="4" name="Shape 127">
            <a:extLst>
              <a:ext uri="{FF2B5EF4-FFF2-40B4-BE49-F238E27FC236}">
                <a16:creationId xmlns:a16="http://schemas.microsoft.com/office/drawing/2014/main" id="{41E8ACBB-9F10-47BD-A5C2-34474BD80C03}"/>
              </a:ext>
            </a:extLst>
          </p:cNvPr>
          <p:cNvPicPr preferRelativeResize="0"/>
          <p:nvPr/>
        </p:nvPicPr>
        <p:blipFill>
          <a:blip r:embed="rId3">
            <a:alphaModFix/>
          </a:blip>
          <a:stretch>
            <a:fillRect/>
          </a:stretch>
        </p:blipFill>
        <p:spPr>
          <a:xfrm>
            <a:off x="423549" y="3096585"/>
            <a:ext cx="1176243" cy="1959325"/>
          </a:xfrm>
          <a:prstGeom prst="rect">
            <a:avLst/>
          </a:prstGeom>
          <a:noFill/>
          <a:ln>
            <a:noFill/>
          </a:ln>
        </p:spPr>
      </p:pic>
      <p:sp>
        <p:nvSpPr>
          <p:cNvPr id="5"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10569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Shape 125"/>
          <p:cNvSpPr txBox="1"/>
          <p:nvPr/>
        </p:nvSpPr>
        <p:spPr>
          <a:xfrm>
            <a:off x="348903" y="671628"/>
            <a:ext cx="8294046" cy="1131899"/>
          </a:xfrm>
          <a:prstGeom prst="rect">
            <a:avLst/>
          </a:prstGeom>
          <a:noFill/>
          <a:ln>
            <a:noFill/>
          </a:ln>
        </p:spPr>
        <p:txBody>
          <a:bodyPr lIns="74825" tIns="51250" rIns="74825" bIns="37425" anchor="t" anchorCtr="0">
            <a:noAutofit/>
          </a:bodyPr>
          <a:lstStyle/>
          <a:p>
            <a:pPr marL="0" marR="0" lvl="0" indent="0" algn="just" defTabSz="914400" rtl="0" eaLnBrk="1" fontAlgn="auto" latinLnBrk="0" hangingPunct="1">
              <a:lnSpc>
                <a:spcPct val="94000"/>
              </a:lnSpc>
              <a:spcBef>
                <a:spcPts val="0"/>
              </a:spcBef>
              <a:spcAft>
                <a:spcPts val="0"/>
              </a:spcAft>
              <a:buClr>
                <a:srgbClr val="000000"/>
              </a:buClr>
              <a:buSzPct val="25000"/>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il cinese classico non pone mai la domanda «che cos’è?» </a:t>
            </a:r>
            <a:r>
              <a:rPr kumimoji="0" lang="it-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può anzi esprimerla? Quando per esempio si legge in una traduzione europea: un discepolo chiese a Confucio che cos’è la pietà filiale (cfr. Dialoghi, II, 5, 6, 7, 8), il cinese dice in realtà: «… chiese: la pietà filiale», vale a dire interrogò quanto alla pietà filiale. </a:t>
            </a:r>
            <a:r>
              <a:rPr kumimoji="0" lang="it-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Ma in greco conoscere è precisamente – ossessivamente – rispondere alla domanda «che cos’è?»</a:t>
            </a:r>
            <a:r>
              <a:rPr kumimoji="0" lang="it-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 il Greco ne fa il suo enigma</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p>
        </p:txBody>
      </p:sp>
      <p:pic>
        <p:nvPicPr>
          <p:cNvPr id="5" name="Shape 127">
            <a:extLst>
              <a:ext uri="{FF2B5EF4-FFF2-40B4-BE49-F238E27FC236}">
                <a16:creationId xmlns:a16="http://schemas.microsoft.com/office/drawing/2014/main" id="{0577F55C-4F80-42A5-B96F-04759BB6678C}"/>
              </a:ext>
            </a:extLst>
          </p:cNvPr>
          <p:cNvPicPr preferRelativeResize="0"/>
          <p:nvPr/>
        </p:nvPicPr>
        <p:blipFill>
          <a:blip r:embed="rId3">
            <a:alphaModFix/>
          </a:blip>
          <a:stretch>
            <a:fillRect/>
          </a:stretch>
        </p:blipFill>
        <p:spPr>
          <a:xfrm>
            <a:off x="456479" y="3557708"/>
            <a:ext cx="1011171" cy="1585792"/>
          </a:xfrm>
          <a:prstGeom prst="rect">
            <a:avLst/>
          </a:prstGeom>
          <a:noFill/>
          <a:ln>
            <a:noFill/>
          </a:ln>
        </p:spPr>
      </p:pic>
      <p:sp>
        <p:nvSpPr>
          <p:cNvPr id="2" name="Rettangolo 1">
            <a:extLst>
              <a:ext uri="{FF2B5EF4-FFF2-40B4-BE49-F238E27FC236}">
                <a16:creationId xmlns:a16="http://schemas.microsoft.com/office/drawing/2014/main" id="{BCC86198-DA12-4A54-A14B-98ED1B09C983}"/>
              </a:ext>
            </a:extLst>
          </p:cNvPr>
          <p:cNvSpPr/>
          <p:nvPr/>
        </p:nvSpPr>
        <p:spPr>
          <a:xfrm>
            <a:off x="7148421" y="3410296"/>
            <a:ext cx="1229825" cy="294824"/>
          </a:xfrm>
          <a:prstGeom prst="rect">
            <a:avLst/>
          </a:prstGeom>
        </p:spPr>
        <p:txBody>
          <a:bodyPr wrap="none">
            <a:spAutoFit/>
          </a:bodyPr>
          <a:lstStyle/>
          <a:p>
            <a:pPr marL="0" marR="0" lvl="0" indent="0" algn="r" defTabSz="914400" rtl="0" eaLnBrk="1" fontAlgn="auto" latinLnBrk="0" hangingPunct="1">
              <a:lnSpc>
                <a:spcPct val="94000"/>
              </a:lnSpc>
              <a:spcBef>
                <a:spcPts val="1200"/>
              </a:spcBef>
              <a:spcAft>
                <a:spcPts val="1200"/>
              </a:spcAft>
              <a:buClr>
                <a:srgbClr val="000000"/>
              </a:buClr>
              <a:buSzPct val="25000"/>
              <a:buFontTx/>
              <a:buNone/>
              <a:tabLst/>
              <a:defRPr/>
            </a:pPr>
            <a:r>
              <a:rPr kumimoji="0" lang="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(Jullien, 2008)</a:t>
            </a:r>
          </a:p>
        </p:txBody>
      </p:sp>
      <p:sp>
        <p:nvSpPr>
          <p:cNvPr id="6"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293050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1" name="CasellaDiTesto 10"/>
          <p:cNvSpPr txBox="1"/>
          <p:nvPr/>
        </p:nvSpPr>
        <p:spPr>
          <a:xfrm>
            <a:off x="2041451" y="2282436"/>
            <a:ext cx="25908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rgbClr val="000000"/>
              </a:solidFill>
              <a:effectLst/>
              <a:uLnTx/>
              <a:uFillTx/>
              <a:latin typeface="Courier New"/>
              <a:ea typeface="Courier New"/>
              <a:cs typeface="Courier New"/>
              <a:sym typeface="Courier Ne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 name="Connettore diritto 6">
            <a:extLst>
              <a:ext uri="{FF2B5EF4-FFF2-40B4-BE49-F238E27FC236}">
                <a16:creationId xmlns:a16="http://schemas.microsoft.com/office/drawing/2014/main" id="{3D5C9BB0-E946-4BC3-967C-CB506319A633}"/>
              </a:ext>
            </a:extLst>
          </p:cNvPr>
          <p:cNvCxnSpPr>
            <a:cxnSpLocks/>
          </p:cNvCxnSpPr>
          <p:nvPr/>
        </p:nvCxnSpPr>
        <p:spPr>
          <a:xfrm>
            <a:off x="3987210" y="341089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BC7C629C-8FE3-47EF-9A6D-C5F5FE2BC0B8}"/>
              </a:ext>
            </a:extLst>
          </p:cNvPr>
          <p:cNvSpPr txBox="1"/>
          <p:nvPr/>
        </p:nvSpPr>
        <p:spPr>
          <a:xfrm>
            <a:off x="1337022" y="952820"/>
            <a:ext cx="6984786" cy="1938992"/>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Come questi elementi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di un quadro di riferimento teorico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«eccentrico» alle ricerche in didattica della matematica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possono essere di supporto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all’elaborazione di un quadro di riferimento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in didattica della matematica?</a:t>
            </a:r>
          </a:p>
        </p:txBody>
      </p:sp>
    </p:spTree>
    <p:extLst>
      <p:ext uri="{BB962C8B-B14F-4D97-AF65-F5344CB8AC3E}">
        <p14:creationId xmlns:p14="http://schemas.microsoft.com/office/powerpoint/2010/main" val="3406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Shape 125"/>
          <p:cNvSpPr txBox="1"/>
          <p:nvPr/>
        </p:nvSpPr>
        <p:spPr>
          <a:xfrm>
            <a:off x="483999" y="377778"/>
            <a:ext cx="8098500" cy="1131899"/>
          </a:xfrm>
          <a:prstGeom prst="rect">
            <a:avLst/>
          </a:prstGeom>
          <a:noFill/>
          <a:ln>
            <a:noFill/>
          </a:ln>
        </p:spPr>
        <p:txBody>
          <a:bodyPr lIns="74825" tIns="51250" rIns="74825" bIns="37425" anchor="t" anchorCtr="0">
            <a:noAutofit/>
          </a:bodyPr>
          <a:lstStyle/>
          <a:p>
            <a:pPr marL="0" marR="0" lvl="0" indent="0" algn="just" defTabSz="914400" rtl="0" eaLnBrk="1" fontAlgn="auto" latinLnBrk="0" hangingPunct="1">
              <a:lnSpc>
                <a:spcPct val="94000"/>
              </a:lnSpc>
              <a:spcBef>
                <a:spcPts val="0"/>
              </a:spcBef>
              <a:spcAft>
                <a:spcPts val="0"/>
              </a:spcAft>
              <a:buClr>
                <a:srgbClr val="000000"/>
              </a:buClr>
              <a:buSzPct val="25000"/>
              <a:buFont typeface="Arial"/>
              <a:buNone/>
              <a:tabLst/>
              <a:defRPr/>
            </a:pPr>
            <a:endParaRPr kumimoji="0" lang="it"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94000"/>
              </a:lnSpc>
              <a:spcBef>
                <a:spcPts val="0"/>
              </a:spcBef>
              <a:spcAft>
                <a:spcPts val="0"/>
              </a:spcAft>
              <a:buClr>
                <a:srgbClr val="000000"/>
              </a:buClr>
              <a:buSzPct val="25000"/>
              <a:buFont typeface="Arial"/>
              <a:buNone/>
              <a:tabLst/>
              <a:defRPr/>
            </a:pPr>
            <a:endParaRPr kumimoji="0" lang="it" sz="18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94000"/>
              </a:lnSpc>
              <a:spcBef>
                <a:spcPts val="0"/>
              </a:spcBef>
              <a:spcAft>
                <a:spcPts val="0"/>
              </a:spcAft>
              <a:buClr>
                <a:srgbClr val="000000"/>
              </a:buClr>
              <a:buSzPct val="25000"/>
              <a:buFont typeface="Arial"/>
              <a:buNone/>
              <a:tabLst/>
              <a:defRPr/>
            </a:pPr>
            <a:endParaRPr kumimoji="0" lang="it"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94000"/>
              </a:lnSpc>
              <a:spcBef>
                <a:spcPts val="0"/>
              </a:spcBef>
              <a:spcAft>
                <a:spcPts val="0"/>
              </a:spcAft>
              <a:buClr>
                <a:srgbClr val="000000"/>
              </a:buClr>
              <a:buSzPct val="25000"/>
              <a:buFont typeface="Arial"/>
              <a:buNone/>
              <a:tabLst/>
              <a:defRPr/>
            </a:pPr>
            <a:r>
              <a:rPr kumimoji="0" lang="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Non si tratta di filosofia comparata</a:t>
            </a:r>
            <a:r>
              <a:rPr kumimoji="0" lang="it" sz="1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della messa in parallelo delle diverse concezioni, bensì di un dialogo filosofico dove ogni pensiero,</a:t>
            </a:r>
            <a:r>
              <a:rPr kumimoji="0" lang="it" sz="1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nel farsi incontro all’altro</a:t>
            </a:r>
            <a:r>
              <a:rPr kumimoji="0" lang="it" sz="1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si interroga sul proprio </a:t>
            </a:r>
            <a:r>
              <a:rPr kumimoji="0" lang="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impensato</a:t>
            </a:r>
            <a:r>
              <a:rPr kumimoji="0" lang="it"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p>
          <a:p>
            <a:pPr marL="0" marR="0" lvl="0" indent="0" algn="just" defTabSz="914400" rtl="0" eaLnBrk="1" fontAlgn="auto" latinLnBrk="0" hangingPunct="1">
              <a:lnSpc>
                <a:spcPct val="94000"/>
              </a:lnSpc>
              <a:spcBef>
                <a:spcPts val="0"/>
              </a:spcBef>
              <a:spcAft>
                <a:spcPts val="0"/>
              </a:spcAft>
              <a:buClr>
                <a:srgbClr val="000000"/>
              </a:buClr>
              <a:buSzPct val="25000"/>
              <a:buFont typeface="Arial"/>
              <a:buNone/>
              <a:tabLst/>
              <a:defRPr/>
            </a:pPr>
            <a:r>
              <a:rPr kumimoji="0" lang="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(Jullien, 2006)</a:t>
            </a:r>
          </a:p>
        </p:txBody>
      </p:sp>
      <p:pic>
        <p:nvPicPr>
          <p:cNvPr id="127" name="Shape 127"/>
          <p:cNvPicPr preferRelativeResize="0"/>
          <p:nvPr/>
        </p:nvPicPr>
        <p:blipFill>
          <a:blip r:embed="rId3">
            <a:alphaModFix/>
          </a:blip>
          <a:stretch>
            <a:fillRect/>
          </a:stretch>
        </p:blipFill>
        <p:spPr>
          <a:xfrm>
            <a:off x="456479" y="2743120"/>
            <a:ext cx="1176243" cy="1959325"/>
          </a:xfrm>
          <a:prstGeom prst="rect">
            <a:avLst/>
          </a:prstGeom>
          <a:noFill/>
          <a:ln>
            <a:noFill/>
          </a:ln>
        </p:spPr>
      </p:pic>
      <p:sp>
        <p:nvSpPr>
          <p:cNvPr id="6"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
        <p:nvSpPr>
          <p:cNvPr id="2" name="CasellaDiTesto 1">
            <a:extLst>
              <a:ext uri="{FF2B5EF4-FFF2-40B4-BE49-F238E27FC236}">
                <a16:creationId xmlns:a16="http://schemas.microsoft.com/office/drawing/2014/main" id="{307D5A83-9D60-4F6A-A668-787A43E32A61}"/>
              </a:ext>
            </a:extLst>
          </p:cNvPr>
          <p:cNvSpPr txBox="1"/>
          <p:nvPr/>
        </p:nvSpPr>
        <p:spPr>
          <a:xfrm>
            <a:off x="456479" y="4702445"/>
            <a:ext cx="15794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François Jullien</a:t>
            </a:r>
          </a:p>
        </p:txBody>
      </p:sp>
    </p:spTree>
    <p:extLst>
      <p:ext uri="{BB962C8B-B14F-4D97-AF65-F5344CB8AC3E}">
        <p14:creationId xmlns:p14="http://schemas.microsoft.com/office/powerpoint/2010/main" val="5959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sp>
        <p:nvSpPr>
          <p:cNvPr id="4" name="Shape 136">
            <a:extLst>
              <a:ext uri="{FF2B5EF4-FFF2-40B4-BE49-F238E27FC236}">
                <a16:creationId xmlns:a16="http://schemas.microsoft.com/office/drawing/2014/main" id="{98C3CCDA-F2B1-47A9-88A2-03F6439FDC98}"/>
              </a:ext>
            </a:extLst>
          </p:cNvPr>
          <p:cNvSpPr txBox="1"/>
          <p:nvPr/>
        </p:nvSpPr>
        <p:spPr>
          <a:xfrm>
            <a:off x="55126" y="18642"/>
            <a:ext cx="4933970" cy="587699"/>
          </a:xfrm>
          <a:prstGeom prst="rect">
            <a:avLst/>
          </a:prstGeom>
          <a:noFill/>
          <a:ln>
            <a:noFill/>
          </a:ln>
        </p:spPr>
        <p:txBody>
          <a:bodyPr lIns="91425" tIns="91425" rIns="91425" bIns="91425" anchor="t" anchorCtr="0">
            <a:noAutofit/>
          </a:bodyPr>
          <a:lstStyle/>
          <a:p>
            <a:pPr lvl="0" rtl="0">
              <a:spcBef>
                <a:spcPts val="0"/>
              </a:spcBef>
              <a:buNone/>
            </a:pPr>
            <a:r>
              <a:rPr lang="it-IT" sz="2800" dirty="0">
                <a:solidFill>
                  <a:schemeClr val="dk1"/>
                </a:solidFill>
                <a:latin typeface="Calibri" panose="020F0502020204030204" pitchFamily="34" charset="0"/>
                <a:ea typeface="Courier New"/>
                <a:cs typeface="Calibri" panose="020F0502020204030204" pitchFamily="34" charset="0"/>
                <a:sym typeface="Courier New"/>
              </a:rPr>
              <a:t>Trasposizione Culturale (TC)</a:t>
            </a:r>
            <a:endParaRPr lang="it" sz="2800" dirty="0">
              <a:solidFill>
                <a:schemeClr val="dk1"/>
              </a:solidFill>
              <a:latin typeface="Calibri" panose="020F0502020204030204" pitchFamily="34" charset="0"/>
              <a:ea typeface="Courier New"/>
              <a:cs typeface="Calibri" panose="020F0502020204030204" pitchFamily="34" charset="0"/>
              <a:sym typeface="Courier New"/>
            </a:endParaRPr>
          </a:p>
        </p:txBody>
      </p:sp>
      <p:sp>
        <p:nvSpPr>
          <p:cNvPr id="2" name="Ovale 1">
            <a:extLst>
              <a:ext uri="{FF2B5EF4-FFF2-40B4-BE49-F238E27FC236}">
                <a16:creationId xmlns:a16="http://schemas.microsoft.com/office/drawing/2014/main" id="{DFE58364-9805-0E49-AA04-89D25A2A0B9A}"/>
              </a:ext>
            </a:extLst>
          </p:cNvPr>
          <p:cNvSpPr/>
          <p:nvPr/>
        </p:nvSpPr>
        <p:spPr>
          <a:xfrm>
            <a:off x="1780674" y="1400109"/>
            <a:ext cx="3433011" cy="2999874"/>
          </a:xfrm>
          <a:prstGeom prst="ellipse">
            <a:avLst/>
          </a:prstGeom>
          <a:solidFill>
            <a:schemeClr val="accent2">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a:extLst>
              <a:ext uri="{FF2B5EF4-FFF2-40B4-BE49-F238E27FC236}">
                <a16:creationId xmlns:a16="http://schemas.microsoft.com/office/drawing/2014/main" id="{7ED638C7-F33F-B644-B23F-D276ABADAF42}"/>
              </a:ext>
            </a:extLst>
          </p:cNvPr>
          <p:cNvSpPr/>
          <p:nvPr/>
        </p:nvSpPr>
        <p:spPr>
          <a:xfrm>
            <a:off x="3965320" y="1400109"/>
            <a:ext cx="3433011" cy="2999874"/>
          </a:xfrm>
          <a:prstGeom prst="ellipse">
            <a:avLst/>
          </a:prstGeom>
          <a:solidFill>
            <a:schemeClr val="accent4">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0FAF6439-B355-0946-A18C-3B17EC1815AD}"/>
              </a:ext>
            </a:extLst>
          </p:cNvPr>
          <p:cNvSpPr txBox="1"/>
          <p:nvPr/>
        </p:nvSpPr>
        <p:spPr>
          <a:xfrm>
            <a:off x="2138280" y="819431"/>
            <a:ext cx="4836580" cy="307777"/>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Incontro con pratiche di educazione matematica di altre culture</a:t>
            </a:r>
          </a:p>
        </p:txBody>
      </p:sp>
      <p:sp>
        <p:nvSpPr>
          <p:cNvPr id="10" name="Freccia a inversione 9">
            <a:extLst>
              <a:ext uri="{FF2B5EF4-FFF2-40B4-BE49-F238E27FC236}">
                <a16:creationId xmlns:a16="http://schemas.microsoft.com/office/drawing/2014/main" id="{23528395-B8F1-B745-B2A6-4FE372DD7CFA}"/>
              </a:ext>
            </a:extLst>
          </p:cNvPr>
          <p:cNvSpPr/>
          <p:nvPr/>
        </p:nvSpPr>
        <p:spPr>
          <a:xfrm>
            <a:off x="2470484" y="1162084"/>
            <a:ext cx="4170948" cy="238025"/>
          </a:xfrm>
          <a:prstGeom prst="uturnArrow">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a sinistra 10">
            <a:extLst>
              <a:ext uri="{FF2B5EF4-FFF2-40B4-BE49-F238E27FC236}">
                <a16:creationId xmlns:a16="http://schemas.microsoft.com/office/drawing/2014/main" id="{2C931D76-5E76-5A45-8797-E5735CC4B62B}"/>
              </a:ext>
            </a:extLst>
          </p:cNvPr>
          <p:cNvSpPr/>
          <p:nvPr/>
        </p:nvSpPr>
        <p:spPr>
          <a:xfrm>
            <a:off x="5681825" y="2509621"/>
            <a:ext cx="1344617" cy="882315"/>
          </a:xfrm>
          <a:prstGeom prst="curvedLeftArrow">
            <a:avLst/>
          </a:prstGeom>
          <a:solidFill>
            <a:srgbClr val="F5D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2" name="Freccia circolare a destra 11">
            <a:extLst>
              <a:ext uri="{FF2B5EF4-FFF2-40B4-BE49-F238E27FC236}">
                <a16:creationId xmlns:a16="http://schemas.microsoft.com/office/drawing/2014/main" id="{8D821B00-8BBE-8643-B530-6F7A5B9221EB}"/>
              </a:ext>
            </a:extLst>
          </p:cNvPr>
          <p:cNvSpPr/>
          <p:nvPr/>
        </p:nvSpPr>
        <p:spPr>
          <a:xfrm>
            <a:off x="2310063" y="2542351"/>
            <a:ext cx="1283368" cy="882315"/>
          </a:xfrm>
          <a:prstGeom prst="curvedRightArrow">
            <a:avLst/>
          </a:prstGeom>
          <a:solidFill>
            <a:srgbClr val="F5D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urva 12">
            <a:extLst>
              <a:ext uri="{FF2B5EF4-FFF2-40B4-BE49-F238E27FC236}">
                <a16:creationId xmlns:a16="http://schemas.microsoft.com/office/drawing/2014/main" id="{96E62EC8-62DA-2349-95EF-8638061FDABA}"/>
              </a:ext>
            </a:extLst>
          </p:cNvPr>
          <p:cNvSpPr/>
          <p:nvPr/>
        </p:nvSpPr>
        <p:spPr>
          <a:xfrm rot="10800000">
            <a:off x="2310063" y="4225455"/>
            <a:ext cx="4555958" cy="308723"/>
          </a:xfrm>
          <a:prstGeom prst="bentArrow">
            <a:avLst>
              <a:gd name="adj1" fmla="val 25000"/>
              <a:gd name="adj2" fmla="val 33432"/>
              <a:gd name="adj3" fmla="val 25000"/>
              <a:gd name="adj4" fmla="val 4375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CasellaDiTesto 13">
            <a:extLst>
              <a:ext uri="{FF2B5EF4-FFF2-40B4-BE49-F238E27FC236}">
                <a16:creationId xmlns:a16="http://schemas.microsoft.com/office/drawing/2014/main" id="{B626BB55-BABA-C149-8049-C37263CCB67D}"/>
              </a:ext>
            </a:extLst>
          </p:cNvPr>
          <p:cNvSpPr txBox="1"/>
          <p:nvPr/>
        </p:nvSpPr>
        <p:spPr>
          <a:xfrm>
            <a:off x="2141698" y="4596229"/>
            <a:ext cx="4892686" cy="307777"/>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Formazione insegnanti alla luce dell’esperienza di decostruz</a:t>
            </a:r>
            <a:r>
              <a:rPr lang="it-IT" dirty="0"/>
              <a:t>ione</a:t>
            </a:r>
          </a:p>
        </p:txBody>
      </p:sp>
      <p:sp>
        <p:nvSpPr>
          <p:cNvPr id="15" name="CasellaDiTesto 14">
            <a:extLst>
              <a:ext uri="{FF2B5EF4-FFF2-40B4-BE49-F238E27FC236}">
                <a16:creationId xmlns:a16="http://schemas.microsoft.com/office/drawing/2014/main" id="{04FBBCCB-0088-CC46-BDEC-1FF922CA0E2B}"/>
              </a:ext>
            </a:extLst>
          </p:cNvPr>
          <p:cNvSpPr txBox="1"/>
          <p:nvPr/>
        </p:nvSpPr>
        <p:spPr>
          <a:xfrm>
            <a:off x="7494582" y="2685714"/>
            <a:ext cx="1234633" cy="307777"/>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Decostruzione</a:t>
            </a:r>
          </a:p>
        </p:txBody>
      </p:sp>
      <p:sp>
        <p:nvSpPr>
          <p:cNvPr id="16" name="CasellaDiTesto 15">
            <a:extLst>
              <a:ext uri="{FF2B5EF4-FFF2-40B4-BE49-F238E27FC236}">
                <a16:creationId xmlns:a16="http://schemas.microsoft.com/office/drawing/2014/main" id="{3460CD83-7544-7C46-9E5D-810591CE8B8F}"/>
              </a:ext>
            </a:extLst>
          </p:cNvPr>
          <p:cNvSpPr txBox="1"/>
          <p:nvPr/>
        </p:nvSpPr>
        <p:spPr>
          <a:xfrm>
            <a:off x="55125" y="2565910"/>
            <a:ext cx="2296065" cy="738664"/>
          </a:xfrm>
          <a:prstGeom prst="rect">
            <a:avLst/>
          </a:prstGeom>
          <a:noFill/>
        </p:spPr>
        <p:txBody>
          <a:bodyPr wrap="square" rtlCol="0">
            <a:spAutoFit/>
          </a:bodyPr>
          <a:lstStyle/>
          <a:p>
            <a:pPr algn="ctr"/>
            <a:r>
              <a:rPr lang="it-IT" dirty="0">
                <a:latin typeface="Calibri" panose="020F0502020204030204" pitchFamily="34" charset="0"/>
                <a:cs typeface="Calibri" panose="020F0502020204030204" pitchFamily="34" charset="0"/>
              </a:rPr>
              <a:t>Cambiamento di convinzioni e innovazione in educazione matematica</a:t>
            </a:r>
          </a:p>
        </p:txBody>
      </p:sp>
    </p:spTree>
    <p:extLst>
      <p:ext uri="{BB962C8B-B14F-4D97-AF65-F5344CB8AC3E}">
        <p14:creationId xmlns:p14="http://schemas.microsoft.com/office/powerpoint/2010/main" val="144320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43392" y="1726501"/>
            <a:ext cx="3476346" cy="2308324"/>
          </a:xfrm>
          <a:prstGeom prst="rect">
            <a:avLst/>
          </a:prstGeom>
          <a:noFill/>
        </p:spPr>
        <p:txBody>
          <a:bodyPr wrap="square" rtlCol="0">
            <a:spAutoFit/>
          </a:bodyPr>
          <a:lstStyle/>
          <a:p>
            <a:pPr algn="just" defTabSz="336947" fontAlgn="base">
              <a:spcBef>
                <a:spcPct val="0"/>
              </a:spcBef>
              <a:spcAft>
                <a:spcPct val="0"/>
              </a:spcAft>
              <a:buClr>
                <a:srgbClr val="000000"/>
              </a:buClr>
              <a:buSzPct val="100000"/>
            </a:pPr>
            <a:r>
              <a:rPr lang="en-AU" sz="1800" kern="1200" dirty="0">
                <a:latin typeface="Calibri" panose="020F0502020204030204" pitchFamily="34" charset="0"/>
                <a:ea typeface="ＭＳ Ｐゴシック" charset="0"/>
                <a:cs typeface="Calibri" panose="020F0502020204030204" pitchFamily="34" charset="0"/>
              </a:rPr>
              <a:t>La </a:t>
            </a:r>
            <a:r>
              <a:rPr lang="en-AU" sz="1800" kern="1200" dirty="0" err="1">
                <a:latin typeface="Calibri" panose="020F0502020204030204" pitchFamily="34" charset="0"/>
                <a:ea typeface="ＭＳ Ｐゴシック" charset="0"/>
                <a:cs typeface="Calibri" panose="020F0502020204030204" pitchFamily="34" charset="0"/>
              </a:rPr>
              <a:t>cultura</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è</a:t>
            </a:r>
            <a:r>
              <a:rPr lang="en-AU" sz="1800" kern="1200" dirty="0">
                <a:latin typeface="Calibri" panose="020F0502020204030204" pitchFamily="34" charset="0"/>
                <a:ea typeface="ＭＳ Ｐゴシック" charset="0"/>
                <a:cs typeface="Calibri" panose="020F0502020204030204" pitchFamily="34" charset="0"/>
              </a:rPr>
              <a:t> un </a:t>
            </a:r>
            <a:r>
              <a:rPr lang="en-AU" sz="1800" kern="1200" dirty="0" err="1">
                <a:latin typeface="Calibri" panose="020F0502020204030204" pitchFamily="34" charset="0"/>
                <a:ea typeface="ＭＳ Ｐゴシック" charset="0"/>
                <a:cs typeface="Calibri" panose="020F0502020204030204" pitchFamily="34" charset="0"/>
              </a:rPr>
              <a:t>sistema</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complesso</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radicato</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nei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linguaggi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quotidiani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usati</a:t>
            </a:r>
            <a:r>
              <a:rPr lang="en-AU" sz="1800" kern="1200" dirty="0">
                <a:latin typeface="Calibri" panose="020F0502020204030204" pitchFamily="34" charset="0"/>
                <a:ea typeface="ＭＳ Ｐゴシック" charset="0"/>
                <a:cs typeface="Calibri" panose="020F0502020204030204" pitchFamily="34" charset="0"/>
              </a:rPr>
              <a:t> da </a:t>
            </a:r>
            <a:r>
              <a:rPr lang="en-AU" sz="1800" kern="1200" dirty="0" err="1">
                <a:latin typeface="Calibri" panose="020F0502020204030204" pitchFamily="34" charset="0"/>
                <a:ea typeface="ＭＳ Ｐゴシック" charset="0"/>
                <a:cs typeface="Calibri" panose="020F0502020204030204" pitchFamily="34" charset="0"/>
              </a:rPr>
              <a:t>una</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certa</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comunità</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Questi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linguaggi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riproducono</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l’organizzazione</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interna</a:t>
            </a:r>
            <a:r>
              <a:rPr lang="en-AU" sz="1800" kern="1200" dirty="0">
                <a:latin typeface="Calibri" panose="020F0502020204030204" pitchFamily="34" charset="0"/>
                <a:ea typeface="ＭＳ Ｐゴシック" charset="0"/>
                <a:cs typeface="Calibri" panose="020F0502020204030204" pitchFamily="34" charset="0"/>
              </a:rPr>
              <a:t>, le </a:t>
            </a:r>
            <a:r>
              <a:rPr lang="en-AU" sz="1800" kern="1200" dirty="0" err="1">
                <a:latin typeface="Calibri" panose="020F0502020204030204" pitchFamily="34" charset="0"/>
                <a:ea typeface="ＭＳ Ｐゴシック" charset="0"/>
                <a:cs typeface="Calibri" panose="020F0502020204030204" pitchFamily="34" charset="0"/>
              </a:rPr>
              <a:t>convinzioni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i</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valori</a:t>
            </a:r>
            <a:r>
              <a:rPr lang="en-AU" sz="1800" kern="1200" dirty="0">
                <a:latin typeface="Calibri" panose="020F0502020204030204" pitchFamily="34" charset="0"/>
                <a:ea typeface="ＭＳ Ｐゴシック" charset="0"/>
                <a:cs typeface="Calibri" panose="020F0502020204030204" pitchFamily="34" charset="0"/>
              </a:rPr>
              <a:t> (etc.) di </a:t>
            </a:r>
            <a:r>
              <a:rPr lang="en-AU" sz="1800" kern="1200" dirty="0" err="1">
                <a:latin typeface="Calibri" panose="020F0502020204030204" pitchFamily="34" charset="0"/>
                <a:ea typeface="ＭＳ Ｐゴシック" charset="0"/>
                <a:cs typeface="Calibri" panose="020F0502020204030204" pitchFamily="34" charset="0"/>
              </a:rPr>
              <a:t>queste</a:t>
            </a:r>
            <a:r>
              <a:rPr lang="en-AU" sz="1800" kern="1200" dirty="0">
                <a:latin typeface="Calibri" panose="020F0502020204030204" pitchFamily="34" charset="0"/>
                <a:ea typeface="ＭＳ Ｐゴシック" charset="0"/>
                <a:cs typeface="Calibri" panose="020F0502020204030204" pitchFamily="34" charset="0"/>
              </a:rPr>
              <a:t> </a:t>
            </a:r>
            <a:r>
              <a:rPr lang="en-AU" sz="1800" kern="1200" dirty="0" err="1">
                <a:latin typeface="Calibri" panose="020F0502020204030204" pitchFamily="34" charset="0"/>
                <a:ea typeface="ＭＳ Ｐゴシック" charset="0"/>
                <a:cs typeface="Calibri" panose="020F0502020204030204" pitchFamily="34" charset="0"/>
              </a:rPr>
              <a:t>comunità</a:t>
            </a:r>
            <a:r>
              <a:rPr lang="en-AU" sz="1800" kern="1200" dirty="0">
                <a:latin typeface="Calibri" panose="020F0502020204030204" pitchFamily="34" charset="0"/>
                <a:ea typeface="ＭＳ Ｐゴシック" charset="0"/>
                <a:cs typeface="Calibri" panose="020F0502020204030204" pitchFamily="34" charset="0"/>
              </a:rPr>
              <a:t>.</a:t>
            </a:r>
          </a:p>
          <a:p>
            <a:pPr algn="just" defTabSz="336947" fontAlgn="base">
              <a:spcBef>
                <a:spcPct val="0"/>
              </a:spcBef>
              <a:spcAft>
                <a:spcPct val="0"/>
              </a:spcAft>
              <a:buClr>
                <a:srgbClr val="000000"/>
              </a:buClr>
              <a:buSzPct val="100000"/>
            </a:pPr>
            <a:r>
              <a:rPr lang="en-AU" sz="1800" kern="1200" dirty="0">
                <a:latin typeface="Calibri" panose="020F0502020204030204" pitchFamily="34" charset="0"/>
                <a:ea typeface="ＭＳ Ｐゴシック" charset="0"/>
                <a:cs typeface="Calibri" panose="020F0502020204030204" pitchFamily="34" charset="0"/>
              </a:rPr>
              <a:t>(</a:t>
            </a:r>
            <a:r>
              <a:rPr lang="en-AU" sz="1800" kern="1200" dirty="0" err="1">
                <a:latin typeface="Calibri" panose="020F0502020204030204" pitchFamily="34" charset="0"/>
                <a:ea typeface="ＭＳ Ｐゴシック" charset="0"/>
                <a:cs typeface="Calibri" panose="020F0502020204030204" pitchFamily="34" charset="0"/>
              </a:rPr>
              <a:t>Lotman</a:t>
            </a:r>
            <a:r>
              <a:rPr lang="en-AU" sz="1800" kern="1200" dirty="0">
                <a:latin typeface="Calibri" panose="020F0502020204030204" pitchFamily="34" charset="0"/>
                <a:ea typeface="ＭＳ Ｐゴシック" charset="0"/>
                <a:cs typeface="Calibri" panose="020F0502020204030204" pitchFamily="34" charset="0"/>
              </a:rPr>
              <a:t> &amp; </a:t>
            </a:r>
            <a:r>
              <a:rPr lang="en-AU" sz="1800" kern="1200" dirty="0" err="1">
                <a:latin typeface="Calibri" panose="020F0502020204030204" pitchFamily="34" charset="0"/>
                <a:ea typeface="ＭＳ Ｐゴシック" charset="0"/>
                <a:cs typeface="Calibri" panose="020F0502020204030204" pitchFamily="34" charset="0"/>
              </a:rPr>
              <a:t>Uspenkij</a:t>
            </a:r>
            <a:r>
              <a:rPr lang="en-AU" sz="1800" kern="1200" dirty="0">
                <a:latin typeface="Calibri" panose="020F0502020204030204" pitchFamily="34" charset="0"/>
                <a:ea typeface="ＭＳ Ｐゴシック" charset="0"/>
                <a:cs typeface="Calibri" panose="020F0502020204030204" pitchFamily="34" charset="0"/>
              </a:rPr>
              <a:t>, 1975)</a:t>
            </a:r>
            <a:endParaRPr lang="it-IT" sz="1800" kern="1200" dirty="0">
              <a:latin typeface="Calibri" panose="020F0502020204030204" pitchFamily="34" charset="0"/>
              <a:ea typeface="ＭＳ Ｐゴシック" charset="0"/>
              <a:cs typeface="Calibri" panose="020F0502020204030204" pitchFamily="34" charset="0"/>
            </a:endParaRPr>
          </a:p>
        </p:txBody>
      </p:sp>
      <p:sp>
        <p:nvSpPr>
          <p:cNvPr id="3" name="CasellaDiTesto 2"/>
          <p:cNvSpPr txBox="1"/>
          <p:nvPr/>
        </p:nvSpPr>
        <p:spPr>
          <a:xfrm>
            <a:off x="494166" y="1772668"/>
            <a:ext cx="3801285" cy="2308324"/>
          </a:xfrm>
          <a:prstGeom prst="rect">
            <a:avLst/>
          </a:prstGeom>
          <a:noFill/>
        </p:spPr>
        <p:txBody>
          <a:bodyPr wrap="square" rtlCol="0">
            <a:spAutoFit/>
          </a:bodyPr>
          <a:lstStyle/>
          <a:p>
            <a:pPr algn="just" defTabSz="336947" fontAlgn="base">
              <a:spcBef>
                <a:spcPct val="0"/>
              </a:spcBef>
              <a:spcAft>
                <a:spcPct val="0"/>
              </a:spcAft>
              <a:buClr>
                <a:srgbClr val="000000"/>
              </a:buClr>
              <a:buSzPct val="100000"/>
            </a:pPr>
            <a:r>
              <a:rPr lang="en-GB" sz="1800" kern="1200" dirty="0" err="1">
                <a:latin typeface="Calibri" panose="020F0502020204030204" pitchFamily="34" charset="0"/>
                <a:ea typeface="ＭＳ Ｐゴシック" charset="0"/>
                <a:cs typeface="Calibri" panose="020F0502020204030204" pitchFamily="34" charset="0"/>
              </a:rPr>
              <a:t>Transponere</a:t>
            </a:r>
            <a:r>
              <a:rPr lang="en-GB" sz="1800" kern="1200" dirty="0">
                <a:latin typeface="Calibri" panose="020F0502020204030204" pitchFamily="34" charset="0"/>
                <a:ea typeface="ＭＳ Ｐゴシック" charset="0"/>
                <a:cs typeface="Calibri" panose="020F0502020204030204" pitchFamily="34" charset="0"/>
              </a:rPr>
              <a:t>:</a:t>
            </a:r>
            <a:r>
              <a:rPr lang="it-IT" sz="1800" kern="1200" dirty="0">
                <a:latin typeface="Calibri" panose="020F0502020204030204" pitchFamily="34" charset="0"/>
                <a:ea typeface="ＭＳ Ｐゴシック" charset="0"/>
                <a:cs typeface="Calibri" panose="020F0502020204030204" pitchFamily="34" charset="0"/>
              </a:rPr>
              <a:t> </a:t>
            </a:r>
          </a:p>
          <a:p>
            <a:pPr algn="just" defTabSz="336947" fontAlgn="base">
              <a:spcBef>
                <a:spcPct val="0"/>
              </a:spcBef>
              <a:spcAft>
                <a:spcPct val="0"/>
              </a:spcAft>
              <a:buClr>
                <a:srgbClr val="000000"/>
              </a:buClr>
              <a:buSzPct val="100000"/>
            </a:pPr>
            <a:endParaRPr lang="en-GB" sz="1800" kern="1200" dirty="0">
              <a:latin typeface="Calibri" panose="020F0502020204030204" pitchFamily="34" charset="0"/>
              <a:ea typeface="ＭＳ Ｐゴシック" charset="0"/>
              <a:cs typeface="Calibri" panose="020F0502020204030204" pitchFamily="34" charset="0"/>
            </a:endParaRPr>
          </a:p>
          <a:p>
            <a:pPr marL="257175" indent="-257175" algn="just" defTabSz="336947" fontAlgn="base">
              <a:spcBef>
                <a:spcPct val="0"/>
              </a:spcBef>
              <a:spcAft>
                <a:spcPct val="0"/>
              </a:spcAft>
              <a:buClr>
                <a:srgbClr val="000000"/>
              </a:buClr>
              <a:buSzPct val="100000"/>
              <a:buFontTx/>
              <a:buChar char="-"/>
            </a:pPr>
            <a:r>
              <a:rPr lang="en-GB" sz="1800" kern="1200" dirty="0">
                <a:latin typeface="Calibri" panose="020F0502020204030204" pitchFamily="34" charset="0"/>
                <a:ea typeface="ＭＳ Ｐゴシック" charset="0"/>
                <a:cs typeface="Calibri" panose="020F0502020204030204" pitchFamily="34" charset="0"/>
              </a:rPr>
              <a:t>Il </a:t>
            </a:r>
            <a:r>
              <a:rPr lang="en-GB" sz="1800" kern="1200" dirty="0" err="1">
                <a:latin typeface="Calibri" panose="020F0502020204030204" pitchFamily="34" charset="0"/>
                <a:ea typeface="ＭＳ Ｐゴシック" charset="0"/>
                <a:cs typeface="Calibri" panose="020F0502020204030204" pitchFamily="34" charset="0"/>
              </a:rPr>
              <a:t>prefisso</a:t>
            </a:r>
            <a:r>
              <a:rPr lang="en-GB" sz="1800" kern="1200" dirty="0">
                <a:latin typeface="Calibri" panose="020F0502020204030204" pitchFamily="34" charset="0"/>
                <a:ea typeface="ＭＳ Ｐゴシック" charset="0"/>
                <a:cs typeface="Calibri" panose="020F0502020204030204" pitchFamily="34" charset="0"/>
              </a:rPr>
              <a:t> ‘trans-’ </a:t>
            </a:r>
            <a:r>
              <a:rPr lang="en-GB" sz="1800" kern="1200" dirty="0" err="1">
                <a:latin typeface="Calibri" panose="020F0502020204030204" pitchFamily="34" charset="0"/>
                <a:ea typeface="ＭＳ Ｐゴシック" charset="0"/>
                <a:cs typeface="Calibri" panose="020F0502020204030204" pitchFamily="34" charset="0"/>
              </a:rPr>
              <a:t>indica</a:t>
            </a:r>
            <a:r>
              <a:rPr lang="en-GB" sz="1800" kern="1200" dirty="0">
                <a:latin typeface="Calibri" panose="020F0502020204030204" pitchFamily="34" charset="0"/>
                <a:ea typeface="ＭＳ Ｐゴシック" charset="0"/>
                <a:cs typeface="Calibri" panose="020F0502020204030204" pitchFamily="34" charset="0"/>
              </a:rPr>
              <a:t> un </a:t>
            </a:r>
            <a:r>
              <a:rPr lang="en-GB" sz="1800" kern="1200" dirty="0" err="1">
                <a:latin typeface="Calibri" panose="020F0502020204030204" pitchFamily="34" charset="0"/>
                <a:ea typeface="ＭＳ Ｐゴシック" charset="0"/>
                <a:cs typeface="Calibri" panose="020F0502020204030204" pitchFamily="34" charset="0"/>
              </a:rPr>
              <a:t>passaggio</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una</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transizione</a:t>
            </a:r>
            <a:r>
              <a:rPr lang="en-GB" sz="1800" kern="1200" dirty="0">
                <a:latin typeface="Calibri" panose="020F0502020204030204" pitchFamily="34" charset="0"/>
                <a:ea typeface="ＭＳ Ｐゴシック" charset="0"/>
                <a:cs typeface="Calibri" panose="020F0502020204030204" pitchFamily="34" charset="0"/>
              </a:rPr>
              <a:t>, un </a:t>
            </a:r>
            <a:r>
              <a:rPr lang="en-GB" sz="1800" kern="1200" dirty="0" err="1">
                <a:latin typeface="Calibri" panose="020F0502020204030204" pitchFamily="34" charset="0"/>
                <a:ea typeface="ＭＳ Ｐゴシック" charset="0"/>
                <a:cs typeface="Calibri" panose="020F0502020204030204" pitchFamily="34" charset="0"/>
              </a:rPr>
              <a:t>cambiamento</a:t>
            </a:r>
            <a:r>
              <a:rPr lang="en-GB" sz="1800" kern="1200" dirty="0">
                <a:latin typeface="Calibri" panose="020F0502020204030204" pitchFamily="34" charset="0"/>
                <a:ea typeface="ＭＳ Ｐゴシック" charset="0"/>
                <a:cs typeface="Calibri" panose="020F0502020204030204" pitchFamily="34" charset="0"/>
              </a:rPr>
              <a:t> da </a:t>
            </a:r>
            <a:r>
              <a:rPr lang="en-GB" sz="1800" kern="1200" dirty="0" err="1">
                <a:latin typeface="Calibri" panose="020F0502020204030204" pitchFamily="34" charset="0"/>
                <a:ea typeface="ＭＳ Ｐゴシック" charset="0"/>
                <a:cs typeface="Calibri" panose="020F0502020204030204" pitchFamily="34" charset="0"/>
              </a:rPr>
              <a:t>una</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condizione</a:t>
            </a:r>
            <a:r>
              <a:rPr lang="en-GB" sz="1800" kern="1200" dirty="0">
                <a:latin typeface="Calibri" panose="020F0502020204030204" pitchFamily="34" charset="0"/>
                <a:ea typeface="ＭＳ Ｐゴシック" charset="0"/>
                <a:cs typeface="Calibri" panose="020F0502020204030204" pitchFamily="34" charset="0"/>
              </a:rPr>
              <a:t> a </a:t>
            </a:r>
            <a:r>
              <a:rPr lang="en-GB" sz="1800" kern="1200" dirty="0" err="1">
                <a:latin typeface="Calibri" panose="020F0502020204030204" pitchFamily="34" charset="0"/>
                <a:ea typeface="ＭＳ Ｐゴシック" charset="0"/>
                <a:cs typeface="Calibri" panose="020F0502020204030204" pitchFamily="34" charset="0"/>
              </a:rPr>
              <a:t>un’altra</a:t>
            </a:r>
            <a:r>
              <a:rPr lang="en-GB" sz="1800" kern="1200" dirty="0">
                <a:latin typeface="Calibri" panose="020F0502020204030204" pitchFamily="34" charset="0"/>
                <a:ea typeface="ＭＳ Ｐゴシック" charset="0"/>
                <a:cs typeface="Calibri" panose="020F0502020204030204" pitchFamily="34" charset="0"/>
              </a:rPr>
              <a:t>;</a:t>
            </a:r>
          </a:p>
          <a:p>
            <a:pPr marL="257175" indent="-257175" algn="just" defTabSz="336947" fontAlgn="base">
              <a:spcBef>
                <a:spcPct val="0"/>
              </a:spcBef>
              <a:spcAft>
                <a:spcPct val="0"/>
              </a:spcAft>
              <a:buClr>
                <a:srgbClr val="000000"/>
              </a:buClr>
              <a:buSzPct val="100000"/>
              <a:buFontTx/>
              <a:buChar char="-"/>
            </a:pPr>
            <a:r>
              <a:rPr lang="en-GB" sz="1800" kern="1200" dirty="0">
                <a:latin typeface="Calibri" panose="020F0502020204030204" pitchFamily="34" charset="0"/>
                <a:ea typeface="ＭＳ Ｐゴシック" charset="0"/>
                <a:cs typeface="Calibri" panose="020F0502020204030204" pitchFamily="34" charset="0"/>
              </a:rPr>
              <a:t>Il </a:t>
            </a:r>
            <a:r>
              <a:rPr lang="en-GB" sz="1800" kern="1200" dirty="0" err="1">
                <a:latin typeface="Calibri" panose="020F0502020204030204" pitchFamily="34" charset="0"/>
                <a:ea typeface="ＭＳ Ｐゴシック" charset="0"/>
                <a:cs typeface="Calibri" panose="020F0502020204030204" pitchFamily="34" charset="0"/>
              </a:rPr>
              <a:t>verbo</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ponere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inteso</a:t>
            </a:r>
            <a:r>
              <a:rPr lang="en-GB" sz="1800" kern="1200" dirty="0">
                <a:latin typeface="Calibri" panose="020F0502020204030204" pitchFamily="34" charset="0"/>
                <a:ea typeface="ＭＳ Ｐゴシック" charset="0"/>
                <a:cs typeface="Calibri" panose="020F0502020204030204" pitchFamily="34" charset="0"/>
              </a:rPr>
              <a:t> come ‘</a:t>
            </a:r>
            <a:r>
              <a:rPr lang="en-GB" sz="1800" kern="1200" dirty="0" err="1">
                <a:latin typeface="Calibri" panose="020F0502020204030204" pitchFamily="34" charset="0"/>
                <a:ea typeface="ＭＳ Ｐゴシック" charset="0"/>
                <a:cs typeface="Calibri" panose="020F0502020204030204" pitchFamily="34" charset="0"/>
              </a:rPr>
              <a:t>posizionare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porre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mettere</a:t>
            </a:r>
            <a:r>
              <a:rPr lang="en-GB" sz="1800" kern="1200" dirty="0">
                <a:latin typeface="Calibri" panose="020F0502020204030204" pitchFamily="34" charset="0"/>
                <a:ea typeface="ＭＳ Ｐゴシック" charset="0"/>
                <a:cs typeface="Calibri" panose="020F0502020204030204" pitchFamily="34" charset="0"/>
              </a:rPr>
              <a:t>’. </a:t>
            </a:r>
          </a:p>
        </p:txBody>
      </p:sp>
      <p:cxnSp>
        <p:nvCxnSpPr>
          <p:cNvPr id="6" name="Connettore 2 5"/>
          <p:cNvCxnSpPr/>
          <p:nvPr/>
        </p:nvCxnSpPr>
        <p:spPr bwMode="auto">
          <a:xfrm flipH="1">
            <a:off x="3289766" y="991934"/>
            <a:ext cx="270030" cy="27003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7" name="Connettore 2 6"/>
          <p:cNvCxnSpPr/>
          <p:nvPr/>
        </p:nvCxnSpPr>
        <p:spPr bwMode="auto">
          <a:xfrm>
            <a:off x="5335380" y="991934"/>
            <a:ext cx="216024" cy="27003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5" name="CasellaDiTesto 4"/>
          <p:cNvSpPr txBox="1"/>
          <p:nvPr/>
        </p:nvSpPr>
        <p:spPr>
          <a:xfrm>
            <a:off x="1999965" y="1726501"/>
            <a:ext cx="5181600" cy="1200329"/>
          </a:xfrm>
          <a:prstGeom prst="rect">
            <a:avLst/>
          </a:prstGeom>
          <a:solidFill>
            <a:srgbClr val="FFFF00"/>
          </a:solidFill>
        </p:spPr>
        <p:txBody>
          <a:bodyPr wrap="square" rtlCol="0">
            <a:spAutoFit/>
          </a:bodyPr>
          <a:lstStyle/>
          <a:p>
            <a:pPr algn="ctr" defTabSz="336947" eaLnBrk="0" fontAlgn="base" hangingPunct="0">
              <a:spcBef>
                <a:spcPct val="30000"/>
              </a:spcBef>
              <a:spcAft>
                <a:spcPct val="0"/>
              </a:spcAft>
              <a:buClr>
                <a:srgbClr val="000000"/>
              </a:buClr>
              <a:buSzPct val="100000"/>
              <a:defRPr/>
            </a:pPr>
            <a:r>
              <a:rPr lang="en-GB" sz="1800" kern="1200" dirty="0">
                <a:latin typeface="Calibri" panose="020F0502020204030204" pitchFamily="34" charset="0"/>
                <a:ea typeface="ＭＳ Ｐゴシック" charset="0"/>
                <a:cs typeface="Calibri" panose="020F0502020204030204" pitchFamily="34" charset="0"/>
              </a:rPr>
              <a:t>La </a:t>
            </a:r>
            <a:r>
              <a:rPr lang="en-GB" sz="1800" kern="1200" dirty="0" err="1">
                <a:latin typeface="Calibri" panose="020F0502020204030204" pitchFamily="34" charset="0"/>
                <a:ea typeface="ＭＳ Ｐゴシック" charset="0"/>
                <a:cs typeface="Calibri" panose="020F0502020204030204" pitchFamily="34" charset="0"/>
              </a:rPr>
              <a:t>Trasposizione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Culturale</a:t>
            </a:r>
            <a:r>
              <a:rPr lang="en-GB" sz="1800" kern="1200" dirty="0">
                <a:latin typeface="Calibri" panose="020F0502020204030204" pitchFamily="34" charset="0"/>
                <a:ea typeface="ＭＳ Ｐゴシック" charset="0"/>
                <a:cs typeface="Calibri" panose="020F0502020204030204" pitchFamily="34" charset="0"/>
              </a:rPr>
              <a:t> fa </a:t>
            </a:r>
            <a:r>
              <a:rPr lang="en-GB" sz="1800" kern="1200" dirty="0" err="1">
                <a:latin typeface="Calibri" panose="020F0502020204030204" pitchFamily="34" charset="0"/>
                <a:ea typeface="ＭＳ Ｐゴシック" charset="0"/>
                <a:cs typeface="Calibri" panose="020F0502020204030204" pitchFamily="34" charset="0"/>
              </a:rPr>
              <a:t>riferimento</a:t>
            </a:r>
            <a:r>
              <a:rPr lang="en-GB" sz="1800" kern="1200" dirty="0">
                <a:latin typeface="Calibri" panose="020F0502020204030204" pitchFamily="34" charset="0"/>
                <a:ea typeface="ＭＳ Ｐゴシック" charset="0"/>
                <a:cs typeface="Calibri" panose="020F0502020204030204" pitchFamily="34" charset="0"/>
              </a:rPr>
              <a:t> a </a:t>
            </a:r>
            <a:r>
              <a:rPr lang="en-GB" sz="1800" kern="1200" dirty="0" err="1">
                <a:latin typeface="Calibri" panose="020F0502020204030204" pitchFamily="34" charset="0"/>
                <a:ea typeface="ＭＳ Ｐゴシック" charset="0"/>
                <a:cs typeface="Calibri" panose="020F0502020204030204" pitchFamily="34" charset="0"/>
              </a:rPr>
              <a:t>qualcosa</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che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poniamo</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dopo</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avere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viaggiato</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attraverso</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pratiche</a:t>
            </a:r>
            <a:r>
              <a:rPr lang="en-GB" sz="1800" kern="1200" dirty="0">
                <a:latin typeface="Calibri" panose="020F0502020204030204" pitchFamily="34" charset="0"/>
                <a:ea typeface="ＭＳ Ｐゴシック" charset="0"/>
                <a:cs typeface="Calibri" panose="020F0502020204030204" pitchFamily="34" charset="0"/>
              </a:rPr>
              <a:t> di </a:t>
            </a:r>
            <a:r>
              <a:rPr lang="en-GB" sz="1800" kern="1200" dirty="0" err="1">
                <a:latin typeface="Calibri" panose="020F0502020204030204" pitchFamily="34" charset="0"/>
                <a:ea typeface="ＭＳ Ｐゴシック" charset="0"/>
                <a:cs typeface="Calibri" panose="020F0502020204030204" pitchFamily="34" charset="0"/>
              </a:rPr>
              <a:t>educazione</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matematica</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sviluppate</a:t>
            </a:r>
            <a:r>
              <a:rPr lang="en-GB" sz="1800" kern="1200" dirty="0">
                <a:latin typeface="Calibri" panose="020F0502020204030204" pitchFamily="34" charset="0"/>
                <a:ea typeface="ＭＳ Ｐゴシック" charset="0"/>
                <a:cs typeface="Calibri" panose="020F0502020204030204" pitchFamily="34" charset="0"/>
              </a:rPr>
              <a:t> in </a:t>
            </a:r>
            <a:r>
              <a:rPr lang="en-GB" sz="1800" kern="1200" dirty="0" err="1">
                <a:latin typeface="Calibri" panose="020F0502020204030204" pitchFamily="34" charset="0"/>
                <a:ea typeface="ＭＳ Ｐゴシック" charset="0"/>
                <a:cs typeface="Calibri" panose="020F0502020204030204" pitchFamily="34" charset="0"/>
              </a:rPr>
              <a:t>contesti</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culturali</a:t>
            </a:r>
            <a:r>
              <a:rPr lang="en-GB" sz="1800" kern="1200" dirty="0">
                <a:latin typeface="Calibri" panose="020F0502020204030204" pitchFamily="34" charset="0"/>
                <a:ea typeface="ＭＳ Ｐゴシック" charset="0"/>
                <a:cs typeface="Calibri" panose="020F0502020204030204" pitchFamily="34" charset="0"/>
              </a:rPr>
              <a:t> </a:t>
            </a:r>
            <a:r>
              <a:rPr lang="en-GB" sz="1800" kern="1200" dirty="0" err="1">
                <a:latin typeface="Calibri" panose="020F0502020204030204" pitchFamily="34" charset="0"/>
                <a:ea typeface="ＭＳ Ｐゴシック" charset="0"/>
                <a:cs typeface="Calibri" panose="020F0502020204030204" pitchFamily="34" charset="0"/>
              </a:rPr>
              <a:t>diversi</a:t>
            </a:r>
            <a:r>
              <a:rPr lang="en-GB" sz="1800" kern="1200" dirty="0">
                <a:latin typeface="Calibri" panose="020F0502020204030204" pitchFamily="34" charset="0"/>
                <a:ea typeface="ＭＳ Ｐゴシック" charset="0"/>
                <a:cs typeface="Calibri" panose="020F0502020204030204" pitchFamily="34" charset="0"/>
              </a:rPr>
              <a:t> dal </a:t>
            </a:r>
            <a:r>
              <a:rPr lang="en-GB" sz="1800" kern="1200" dirty="0" err="1">
                <a:latin typeface="Calibri" panose="020F0502020204030204" pitchFamily="34" charset="0"/>
                <a:ea typeface="ＭＳ Ｐゴシック" charset="0"/>
                <a:cs typeface="Calibri" panose="020F0502020204030204" pitchFamily="34" charset="0"/>
              </a:rPr>
              <a:t>nostro</a:t>
            </a:r>
            <a:r>
              <a:rPr lang="en-GB" sz="1800" kern="1200" dirty="0">
                <a:latin typeface="Calibri" panose="020F0502020204030204" pitchFamily="34" charset="0"/>
                <a:ea typeface="ＭＳ Ｐゴシック" charset="0"/>
                <a:cs typeface="Calibri" panose="020F0502020204030204" pitchFamily="34" charset="0"/>
              </a:rPr>
              <a:t>.</a:t>
            </a:r>
            <a:endParaRPr lang="it-IT" sz="1800" kern="1200" dirty="0">
              <a:latin typeface="Calibri" panose="020F0502020204030204" pitchFamily="34" charset="0"/>
              <a:ea typeface="ＭＳ Ｐゴシック" charset="0"/>
              <a:cs typeface="Calibri" panose="020F0502020204030204" pitchFamily="34" charset="0"/>
            </a:endParaRPr>
          </a:p>
        </p:txBody>
      </p:sp>
      <p:sp>
        <p:nvSpPr>
          <p:cNvPr id="8" name="Shape 136">
            <a:extLst>
              <a:ext uri="{FF2B5EF4-FFF2-40B4-BE49-F238E27FC236}">
                <a16:creationId xmlns:a16="http://schemas.microsoft.com/office/drawing/2014/main" id="{8F4220B9-08BF-0544-A857-27337654AE50}"/>
              </a:ext>
            </a:extLst>
          </p:cNvPr>
          <p:cNvSpPr txBox="1"/>
          <p:nvPr/>
        </p:nvSpPr>
        <p:spPr>
          <a:xfrm>
            <a:off x="2394809" y="324041"/>
            <a:ext cx="4796589" cy="587699"/>
          </a:xfrm>
          <a:prstGeom prst="rect">
            <a:avLst/>
          </a:prstGeom>
          <a:noFill/>
          <a:ln>
            <a:noFill/>
          </a:ln>
        </p:spPr>
        <p:txBody>
          <a:bodyPr lIns="91425" tIns="91425" rIns="91425" bIns="91425" anchor="t" anchorCtr="0">
            <a:noAutofit/>
          </a:bodyPr>
          <a:lstStyle/>
          <a:p>
            <a:pPr lvl="0" rtl="0">
              <a:spcBef>
                <a:spcPts val="0"/>
              </a:spcBef>
              <a:buNone/>
            </a:pPr>
            <a:r>
              <a:rPr lang="it-IT" sz="2800" dirty="0">
                <a:solidFill>
                  <a:schemeClr val="dk1"/>
                </a:solidFill>
                <a:latin typeface="Calibri" panose="020F0502020204030204" pitchFamily="34" charset="0"/>
                <a:ea typeface="Courier New"/>
                <a:cs typeface="Calibri" panose="020F0502020204030204" pitchFamily="34" charset="0"/>
                <a:sym typeface="Courier New"/>
              </a:rPr>
              <a:t>Trasposizione Culturale (TC)</a:t>
            </a:r>
            <a:endParaRPr lang="it" sz="2800" dirty="0">
              <a:solidFill>
                <a:schemeClr val="dk1"/>
              </a:solidFill>
              <a:latin typeface="Calibri" panose="020F0502020204030204" pitchFamily="34" charset="0"/>
              <a:ea typeface="Courier New"/>
              <a:cs typeface="Calibri" panose="020F0502020204030204" pitchFamily="34" charset="0"/>
              <a:sym typeface="Courier New"/>
            </a:endParaRPr>
          </a:p>
        </p:txBody>
      </p:sp>
    </p:spTree>
    <p:extLst>
      <p:ext uri="{BB962C8B-B14F-4D97-AF65-F5344CB8AC3E}">
        <p14:creationId xmlns:p14="http://schemas.microsoft.com/office/powerpoint/2010/main" val="82207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CasellaDiTesto 1">
            <a:extLst>
              <a:ext uri="{FF2B5EF4-FFF2-40B4-BE49-F238E27FC236}">
                <a16:creationId xmlns:a16="http://schemas.microsoft.com/office/drawing/2014/main" id="{AD761BA7-F3AE-4C06-AA1E-683FEE82BEBE}"/>
              </a:ext>
            </a:extLst>
          </p:cNvPr>
          <p:cNvSpPr txBox="1"/>
          <p:nvPr/>
        </p:nvSpPr>
        <p:spPr>
          <a:xfrm>
            <a:off x="261234" y="1024305"/>
            <a:ext cx="5978613" cy="3477875"/>
          </a:xfrm>
          <a:prstGeom prst="rect">
            <a:avLst/>
          </a:prstGeom>
          <a:noFill/>
        </p:spPr>
        <p:txBody>
          <a:bodyPr wrap="square" rtlCol="0">
            <a:spAutoFit/>
          </a:bodyPr>
          <a:lstStyle/>
          <a:p>
            <a:pPr algn="just"/>
            <a:r>
              <a:rPr lang="it-IT" sz="2000" dirty="0">
                <a:latin typeface="Calibri" panose="020F0502020204030204" pitchFamily="34" charset="0"/>
                <a:cs typeface="Calibri" panose="020F0502020204030204" pitchFamily="34" charset="0"/>
              </a:rPr>
              <a:t>La Matematica  è una "pan-cultural </a:t>
            </a:r>
            <a:r>
              <a:rPr lang="it-IT" sz="2000" dirty="0" err="1">
                <a:latin typeface="Calibri" panose="020F0502020204030204" pitchFamily="34" charset="0"/>
                <a:cs typeface="Calibri" panose="020F0502020204030204" pitchFamily="34" charset="0"/>
              </a:rPr>
              <a:t>activity</a:t>
            </a:r>
            <a:r>
              <a:rPr lang="it-IT" sz="2000" dirty="0">
                <a:latin typeface="Calibri" panose="020F0502020204030204" pitchFamily="34" charset="0"/>
                <a:cs typeface="Calibri" panose="020F0502020204030204" pitchFamily="34" charset="0"/>
              </a:rPr>
              <a:t>», presente in tutte le culture con delle caratteristiche </a:t>
            </a:r>
            <a:r>
              <a:rPr lang="it-IT" sz="2000" b="1" dirty="0">
                <a:latin typeface="Calibri" panose="020F0502020204030204" pitchFamily="34" charset="0"/>
                <a:cs typeface="Calibri" panose="020F0502020204030204" pitchFamily="34" charset="0"/>
              </a:rPr>
              <a:t>invarianti</a:t>
            </a:r>
            <a:r>
              <a:rPr lang="it-IT" sz="2000" dirty="0">
                <a:latin typeface="Calibri" panose="020F0502020204030204" pitchFamily="34" charset="0"/>
                <a:cs typeface="Calibri" panose="020F0502020204030204" pitchFamily="34" charset="0"/>
              </a:rPr>
              <a:t>. Possiamo riconoscere 6 attività universali collegate allo sviluppo di conoscenze e competenze matematiche:</a:t>
            </a:r>
          </a:p>
          <a:p>
            <a:pPr algn="just"/>
            <a:r>
              <a:rPr lang="it-IT" sz="2000" dirty="0">
                <a:latin typeface="Calibri" panose="020F0502020204030204" pitchFamily="34" charset="0"/>
                <a:cs typeface="Calibri" panose="020F0502020204030204" pitchFamily="34" charset="0"/>
              </a:rPr>
              <a:t>- contare;</a:t>
            </a:r>
          </a:p>
          <a:p>
            <a:pPr algn="just"/>
            <a:r>
              <a:rPr lang="it-IT" sz="2000" dirty="0">
                <a:latin typeface="Calibri" panose="020F0502020204030204" pitchFamily="34" charset="0"/>
                <a:cs typeface="Calibri" panose="020F0502020204030204" pitchFamily="34" charset="0"/>
              </a:rPr>
              <a:t>- localizzare;</a:t>
            </a:r>
          </a:p>
          <a:p>
            <a:pPr algn="just"/>
            <a:r>
              <a:rPr lang="it-IT" sz="2000" dirty="0">
                <a:latin typeface="Calibri" panose="020F0502020204030204" pitchFamily="34" charset="0"/>
                <a:cs typeface="Calibri" panose="020F0502020204030204" pitchFamily="34" charset="0"/>
              </a:rPr>
              <a:t>- misurare;</a:t>
            </a:r>
          </a:p>
          <a:p>
            <a:pPr algn="just"/>
            <a:r>
              <a:rPr lang="it-IT" sz="2000" dirty="0">
                <a:latin typeface="Calibri" panose="020F0502020204030204" pitchFamily="34" charset="0"/>
                <a:cs typeface="Calibri" panose="020F0502020204030204" pitchFamily="34" charset="0"/>
              </a:rPr>
              <a:t>- progettare;</a:t>
            </a:r>
          </a:p>
          <a:p>
            <a:pPr algn="just"/>
            <a:r>
              <a:rPr lang="it-IT" sz="2000" dirty="0">
                <a:latin typeface="Calibri" panose="020F0502020204030204" pitchFamily="34" charset="0"/>
                <a:cs typeface="Calibri" panose="020F0502020204030204" pitchFamily="34" charset="0"/>
              </a:rPr>
              <a:t>- giocare;</a:t>
            </a:r>
          </a:p>
          <a:p>
            <a:pPr algn="just"/>
            <a:r>
              <a:rPr lang="it-IT" sz="2000" dirty="0">
                <a:latin typeface="Calibri" panose="020F0502020204030204" pitchFamily="34" charset="0"/>
                <a:cs typeface="Calibri" panose="020F0502020204030204" pitchFamily="34" charset="0"/>
              </a:rPr>
              <a:t>- modellizzare.</a:t>
            </a:r>
          </a:p>
          <a:p>
            <a:pPr algn="just"/>
            <a:r>
              <a:rPr lang="it-IT" sz="2000" dirty="0">
                <a:latin typeface="Calibri" panose="020F0502020204030204" pitchFamily="34" charset="0"/>
                <a:cs typeface="Calibri" panose="020F0502020204030204" pitchFamily="34" charset="0"/>
              </a:rPr>
              <a:t> (Bishop, 1988)</a:t>
            </a:r>
          </a:p>
        </p:txBody>
      </p:sp>
      <p:sp>
        <p:nvSpPr>
          <p:cNvPr id="3" name="Rettangolo 2">
            <a:extLst>
              <a:ext uri="{FF2B5EF4-FFF2-40B4-BE49-F238E27FC236}">
                <a16:creationId xmlns:a16="http://schemas.microsoft.com/office/drawing/2014/main" id="{2C29E55C-4853-4F44-83FE-4783452A492A}"/>
              </a:ext>
            </a:extLst>
          </p:cNvPr>
          <p:cNvSpPr/>
          <p:nvPr/>
        </p:nvSpPr>
        <p:spPr>
          <a:xfrm>
            <a:off x="4457225" y="2417862"/>
            <a:ext cx="229550" cy="307777"/>
          </a:xfrm>
          <a:prstGeom prst="rect">
            <a:avLst/>
          </a:prstGeom>
        </p:spPr>
        <p:txBody>
          <a:bodyPr wrap="none">
            <a:spAutoFit/>
          </a:bodyPr>
          <a:lstStyle/>
          <a:p>
            <a:r>
              <a:rPr lang="it-IT">
                <a:latin typeface="Times New Roman" panose="02020603050405020304" pitchFamily="18" charset="0"/>
              </a:rPr>
              <a:t> </a:t>
            </a:r>
            <a:endParaRPr lang="it-IT"/>
          </a:p>
        </p:txBody>
      </p:sp>
      <p:pic>
        <p:nvPicPr>
          <p:cNvPr id="5" name="Immagine 4">
            <a:extLst>
              <a:ext uri="{FF2B5EF4-FFF2-40B4-BE49-F238E27FC236}">
                <a16:creationId xmlns:a16="http://schemas.microsoft.com/office/drawing/2014/main" id="{045CBBF6-8FBD-344D-B6A5-BA526A299D97}"/>
              </a:ext>
            </a:extLst>
          </p:cNvPr>
          <p:cNvPicPr>
            <a:picLocks noChangeAspect="1"/>
          </p:cNvPicPr>
          <p:nvPr/>
        </p:nvPicPr>
        <p:blipFill>
          <a:blip r:embed="rId3"/>
          <a:stretch>
            <a:fillRect/>
          </a:stretch>
        </p:blipFill>
        <p:spPr>
          <a:xfrm>
            <a:off x="6600219" y="1017479"/>
            <a:ext cx="2008448" cy="2366858"/>
          </a:xfrm>
          <a:prstGeom prst="rect">
            <a:avLst/>
          </a:prstGeom>
        </p:spPr>
      </p:pic>
      <p:sp>
        <p:nvSpPr>
          <p:cNvPr id="6" name="Rettangolo 5">
            <a:extLst>
              <a:ext uri="{FF2B5EF4-FFF2-40B4-BE49-F238E27FC236}">
                <a16:creationId xmlns:a16="http://schemas.microsoft.com/office/drawing/2014/main" id="{918FF1A8-433D-6748-9A77-D2700417B08E}"/>
              </a:ext>
            </a:extLst>
          </p:cNvPr>
          <p:cNvSpPr/>
          <p:nvPr/>
        </p:nvSpPr>
        <p:spPr>
          <a:xfrm>
            <a:off x="6959875" y="3452963"/>
            <a:ext cx="1289135" cy="369332"/>
          </a:xfrm>
          <a:prstGeom prst="rect">
            <a:avLst/>
          </a:prstGeom>
        </p:spPr>
        <p:txBody>
          <a:bodyPr wrap="none">
            <a:spAutoFit/>
          </a:bodyPr>
          <a:lstStyle/>
          <a:p>
            <a:pPr algn="ctr"/>
            <a:r>
              <a:rPr lang="it-IT" sz="1800" dirty="0">
                <a:latin typeface="Calibri" panose="020F0502020204030204" pitchFamily="34" charset="0"/>
                <a:cs typeface="Calibri" panose="020F0502020204030204" pitchFamily="34" charset="0"/>
              </a:rPr>
              <a:t>Alan Bishop</a:t>
            </a:r>
          </a:p>
        </p:txBody>
      </p:sp>
      <p:sp>
        <p:nvSpPr>
          <p:cNvPr id="7" name="Shape 136">
            <a:extLst>
              <a:ext uri="{FF2B5EF4-FFF2-40B4-BE49-F238E27FC236}">
                <a16:creationId xmlns:a16="http://schemas.microsoft.com/office/drawing/2014/main" id="{5E75D04B-D5EE-4842-8FC3-1B462DD59138}"/>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lvl="0" rtl="0">
              <a:spcBef>
                <a:spcPts val="0"/>
              </a:spcBef>
              <a:buNone/>
            </a:pPr>
            <a:r>
              <a:rPr lang="it" sz="2000" b="1" dirty="0">
                <a:solidFill>
                  <a:srgbClr val="FF0000"/>
                </a:solidFill>
                <a:latin typeface="Calibri Light" panose="020F0302020204030204" pitchFamily="34" charset="0"/>
                <a:ea typeface="Courier New"/>
                <a:cs typeface="Calibri Light" panose="020F0302020204030204" pitchFamily="34" charset="0"/>
                <a:sym typeface="Courier New"/>
              </a:rPr>
              <a:t>Ricerche in Didattica della Matematica</a:t>
            </a:r>
          </a:p>
        </p:txBody>
      </p:sp>
    </p:spTree>
    <p:extLst>
      <p:ext uri="{BB962C8B-B14F-4D97-AF65-F5344CB8AC3E}">
        <p14:creationId xmlns:p14="http://schemas.microsoft.com/office/powerpoint/2010/main" val="15832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141125B-6B79-B943-B83F-037483880250}"/>
              </a:ext>
            </a:extLst>
          </p:cNvPr>
          <p:cNvPicPr>
            <a:picLocks noChangeAspect="1"/>
          </p:cNvPicPr>
          <p:nvPr/>
        </p:nvPicPr>
        <p:blipFill>
          <a:blip r:embed="rId3"/>
          <a:stretch>
            <a:fillRect/>
          </a:stretch>
        </p:blipFill>
        <p:spPr>
          <a:xfrm>
            <a:off x="5658600" y="798687"/>
            <a:ext cx="3142668" cy="2077154"/>
          </a:xfrm>
          <a:prstGeom prst="rect">
            <a:avLst/>
          </a:prstGeom>
        </p:spPr>
      </p:pic>
      <p:sp>
        <p:nvSpPr>
          <p:cNvPr id="7" name="Rettangolo 6">
            <a:extLst>
              <a:ext uri="{FF2B5EF4-FFF2-40B4-BE49-F238E27FC236}">
                <a16:creationId xmlns:a16="http://schemas.microsoft.com/office/drawing/2014/main" id="{F8CA47FE-A9F5-344A-B173-053D99D89377}"/>
              </a:ext>
            </a:extLst>
          </p:cNvPr>
          <p:cNvSpPr/>
          <p:nvPr/>
        </p:nvSpPr>
        <p:spPr>
          <a:xfrm>
            <a:off x="6269494" y="3002901"/>
            <a:ext cx="2165978" cy="369332"/>
          </a:xfrm>
          <a:prstGeom prst="rect">
            <a:avLst/>
          </a:prstGeom>
        </p:spPr>
        <p:txBody>
          <a:bodyPr wrap="none">
            <a:spAutoFit/>
          </a:bodyPr>
          <a:lstStyle/>
          <a:p>
            <a:pPr algn="ctr"/>
            <a:r>
              <a:rPr lang="it-IT" sz="1800" dirty="0" err="1">
                <a:latin typeface="Calibri" panose="020F0502020204030204" pitchFamily="34" charset="0"/>
                <a:cs typeface="Calibri" panose="020F0502020204030204" pitchFamily="34" charset="0"/>
              </a:rPr>
              <a:t>Ubiratan</a:t>
            </a:r>
            <a:r>
              <a:rPr lang="it-IT" sz="1800" dirty="0">
                <a:latin typeface="Calibri" panose="020F0502020204030204" pitchFamily="34" charset="0"/>
                <a:cs typeface="Calibri" panose="020F0502020204030204" pitchFamily="34" charset="0"/>
              </a:rPr>
              <a:t> D’</a:t>
            </a:r>
            <a:r>
              <a:rPr lang="it-IT" sz="1800" dirty="0" err="1">
                <a:latin typeface="Calibri" panose="020F0502020204030204" pitchFamily="34" charset="0"/>
                <a:cs typeface="Calibri" panose="020F0502020204030204" pitchFamily="34" charset="0"/>
              </a:rPr>
              <a:t>Amborsio</a:t>
            </a:r>
            <a:endParaRPr lang="it-IT" sz="1800" dirty="0">
              <a:latin typeface="Calibri" panose="020F0502020204030204" pitchFamily="34" charset="0"/>
              <a:cs typeface="Calibri" panose="020F0502020204030204" pitchFamily="34" charset="0"/>
            </a:endParaRPr>
          </a:p>
        </p:txBody>
      </p:sp>
      <p:sp>
        <p:nvSpPr>
          <p:cNvPr id="8" name="Shape 136">
            <a:extLst>
              <a:ext uri="{FF2B5EF4-FFF2-40B4-BE49-F238E27FC236}">
                <a16:creationId xmlns:a16="http://schemas.microsoft.com/office/drawing/2014/main" id="{4F505823-9ED3-A140-8974-782E4541A001}"/>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lvl="0" rtl="0">
              <a:spcBef>
                <a:spcPts val="0"/>
              </a:spcBef>
              <a:buNone/>
            </a:pPr>
            <a:r>
              <a:rPr lang="it" sz="2000" b="1" dirty="0">
                <a:solidFill>
                  <a:srgbClr val="FF0000"/>
                </a:solidFill>
                <a:latin typeface="Calibri Light" panose="020F0302020204030204" pitchFamily="34" charset="0"/>
                <a:ea typeface="Courier New"/>
                <a:cs typeface="Calibri Light" panose="020F0302020204030204" pitchFamily="34" charset="0"/>
                <a:sym typeface="Courier New"/>
              </a:rPr>
              <a:t>Ricerche in Didattica della Matematica</a:t>
            </a:r>
          </a:p>
        </p:txBody>
      </p:sp>
      <p:sp>
        <p:nvSpPr>
          <p:cNvPr id="3" name="CasellaDiTesto 2">
            <a:extLst>
              <a:ext uri="{FF2B5EF4-FFF2-40B4-BE49-F238E27FC236}">
                <a16:creationId xmlns:a16="http://schemas.microsoft.com/office/drawing/2014/main" id="{0922731E-F1C0-A148-91F8-99C17DA7439C}"/>
              </a:ext>
            </a:extLst>
          </p:cNvPr>
          <p:cNvSpPr txBox="1"/>
          <p:nvPr/>
        </p:nvSpPr>
        <p:spPr>
          <a:xfrm>
            <a:off x="423549" y="675238"/>
            <a:ext cx="4930875" cy="3693319"/>
          </a:xfrm>
          <a:prstGeom prst="rect">
            <a:avLst/>
          </a:prstGeom>
          <a:noFill/>
        </p:spPr>
        <p:txBody>
          <a:bodyPr wrap="square" rtlCol="0">
            <a:spAutoFit/>
          </a:bodyPr>
          <a:lstStyle/>
          <a:p>
            <a:pPr algn="just"/>
            <a:r>
              <a:rPr lang="it-IT" sz="1800" dirty="0">
                <a:latin typeface="Calibri" panose="020F0502020204030204" pitchFamily="34" charset="0"/>
                <a:cs typeface="Calibri" panose="020F0502020204030204" pitchFamily="34" charset="0"/>
              </a:rPr>
              <a:t>L’</a:t>
            </a:r>
            <a:r>
              <a:rPr lang="it-IT" sz="1800" dirty="0" err="1">
                <a:latin typeface="Calibri" panose="020F0502020204030204" pitchFamily="34" charset="0"/>
                <a:cs typeface="Calibri" panose="020F0502020204030204" pitchFamily="34" charset="0"/>
              </a:rPr>
              <a:t>Etnomatematica</a:t>
            </a:r>
            <a:r>
              <a:rPr lang="it-IT" sz="1800" dirty="0">
                <a:latin typeface="Calibri" panose="020F0502020204030204" pitchFamily="34" charset="0"/>
                <a:cs typeface="Calibri" panose="020F0502020204030204" pitchFamily="34" charset="0"/>
              </a:rPr>
              <a:t> parte nel riconoscere l’inciviltà dell’impresa di colonizzazione delle «spedizioni scientifiche» del  18° e 19° secolo, durante le quali i paesi colonizzati venivano assoggettati anche culturalmente con un violento lavoro di «</a:t>
            </a:r>
            <a:r>
              <a:rPr lang="it-IT" sz="1800" dirty="0" err="1">
                <a:latin typeface="Calibri" panose="020F0502020204030204" pitchFamily="34" charset="0"/>
                <a:cs typeface="Calibri" panose="020F0502020204030204" pitchFamily="34" charset="0"/>
              </a:rPr>
              <a:t>ri</a:t>
            </a:r>
            <a:r>
              <a:rPr lang="it-IT" sz="1800" dirty="0">
                <a:latin typeface="Calibri" panose="020F0502020204030204" pitchFamily="34" charset="0"/>
                <a:cs typeface="Calibri" panose="020F0502020204030204" pitchFamily="34" charset="0"/>
              </a:rPr>
              <a:t>-educazione» linguistica e scientifica.</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In opposizione viene proposto un processo di «de-colonizzazione», non inteso come rifiuto della Matematica Accademica, ma piuttosto come suo raffinamento attraverso valori di umanità, cooperazione ed educazione alla Pace. </a:t>
            </a:r>
          </a:p>
          <a:p>
            <a:pPr algn="just"/>
            <a:endParaRPr lang="it-IT" sz="1800" dirty="0">
              <a:latin typeface="Calibri" panose="020F0502020204030204" pitchFamily="34" charset="0"/>
              <a:cs typeface="Calibri" panose="020F0502020204030204" pitchFamily="34" charset="0"/>
            </a:endParaRPr>
          </a:p>
          <a:p>
            <a:pPr algn="just"/>
            <a:r>
              <a:rPr lang="it-IT" sz="1800" dirty="0">
                <a:latin typeface="Calibri" panose="020F0502020204030204" pitchFamily="34" charset="0"/>
                <a:cs typeface="Calibri" panose="020F0502020204030204" pitchFamily="34" charset="0"/>
              </a:rPr>
              <a:t>(D’ Ambrosio, 2006)</a:t>
            </a:r>
            <a:endParaRPr lang="it-IT" sz="1800" dirty="0"/>
          </a:p>
        </p:txBody>
      </p:sp>
    </p:spTree>
    <p:extLst>
      <p:ext uri="{BB962C8B-B14F-4D97-AF65-F5344CB8AC3E}">
        <p14:creationId xmlns:p14="http://schemas.microsoft.com/office/powerpoint/2010/main" val="142148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2F7F5829-B5F4-A44C-881A-68D02E315324}"/>
              </a:ext>
            </a:extLst>
          </p:cNvPr>
          <p:cNvSpPr>
            <a:spLocks noGrp="1"/>
          </p:cNvSpPr>
          <p:nvPr>
            <p:ph type="body" idx="1"/>
          </p:nvPr>
        </p:nvSpPr>
        <p:spPr>
          <a:xfrm>
            <a:off x="423550" y="1187559"/>
            <a:ext cx="4731608" cy="3531585"/>
          </a:xfrm>
        </p:spPr>
        <p:txBody>
          <a:bodyPr/>
          <a:lstStyle/>
          <a:p>
            <a:pPr marL="22225" indent="0" algn="just"/>
            <a:r>
              <a:rPr lang="it-IT" sz="1800" dirty="0">
                <a:latin typeface="Calibri" panose="020F0502020204030204" pitchFamily="34" charset="0"/>
                <a:cs typeface="Calibri" panose="020F0502020204030204" pitchFamily="34" charset="0"/>
              </a:rPr>
              <a:t>Ogni linguaggio contiene il proprio mondo matematico. I mondi possono essere impliciti, con prospettive limitate o non sviluppate, ma questi mondi esistono - essi non sono solo versioni rudimentali e informali della matematica convenzionale. Questi universi rappresentano sistemi di significato che riguardano le quantità, le relazioni, lo spazio (etc.) e sono, in un certo senso, incommensurabili con la matematica convenzionale.</a:t>
            </a:r>
          </a:p>
          <a:p>
            <a:pPr marL="22225" indent="0" algn="just"/>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Barton</a:t>
            </a:r>
            <a:r>
              <a:rPr lang="it-IT" sz="1800" dirty="0">
                <a:latin typeface="Calibri" panose="020F0502020204030204" pitchFamily="34" charset="0"/>
                <a:cs typeface="Calibri" panose="020F0502020204030204" pitchFamily="34" charset="0"/>
              </a:rPr>
              <a:t>, 2008)</a:t>
            </a:r>
          </a:p>
          <a:p>
            <a:pPr marL="22225" indent="0" algn="just"/>
            <a:endParaRPr lang="it-IT" sz="1800"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7DF7FCA4-4DF2-8049-A31C-DE562CA40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140" y="827637"/>
            <a:ext cx="3108056" cy="2331042"/>
          </a:xfrm>
          <a:prstGeom prst="rect">
            <a:avLst/>
          </a:prstGeom>
        </p:spPr>
      </p:pic>
      <p:sp>
        <p:nvSpPr>
          <p:cNvPr id="6" name="Rettangolo 5">
            <a:extLst>
              <a:ext uri="{FF2B5EF4-FFF2-40B4-BE49-F238E27FC236}">
                <a16:creationId xmlns:a16="http://schemas.microsoft.com/office/drawing/2014/main" id="{48FF4F0C-824F-2940-98EC-CDA3FA2BDADD}"/>
              </a:ext>
            </a:extLst>
          </p:cNvPr>
          <p:cNvSpPr/>
          <p:nvPr/>
        </p:nvSpPr>
        <p:spPr>
          <a:xfrm>
            <a:off x="6683324" y="3158679"/>
            <a:ext cx="1157688" cy="369332"/>
          </a:xfrm>
          <a:prstGeom prst="rect">
            <a:avLst/>
          </a:prstGeom>
        </p:spPr>
        <p:txBody>
          <a:bodyPr wrap="none">
            <a:spAutoFit/>
          </a:bodyPr>
          <a:lstStyle/>
          <a:p>
            <a:pPr algn="ctr"/>
            <a:r>
              <a:rPr lang="it-IT" sz="1800" dirty="0">
                <a:latin typeface="Calibri" panose="020F0502020204030204" pitchFamily="34" charset="0"/>
                <a:cs typeface="Calibri" panose="020F0502020204030204" pitchFamily="34" charset="0"/>
              </a:rPr>
              <a:t>Bill </a:t>
            </a:r>
            <a:r>
              <a:rPr lang="it-IT" sz="1800" dirty="0" err="1">
                <a:latin typeface="Calibri" panose="020F0502020204030204" pitchFamily="34" charset="0"/>
                <a:cs typeface="Calibri" panose="020F0502020204030204" pitchFamily="34" charset="0"/>
              </a:rPr>
              <a:t>Barton</a:t>
            </a:r>
            <a:endParaRPr lang="it-IT" sz="1800" dirty="0">
              <a:latin typeface="Calibri" panose="020F0502020204030204" pitchFamily="34" charset="0"/>
              <a:cs typeface="Calibri" panose="020F0502020204030204" pitchFamily="34" charset="0"/>
            </a:endParaRPr>
          </a:p>
        </p:txBody>
      </p:sp>
      <p:sp>
        <p:nvSpPr>
          <p:cNvPr id="7" name="Shape 136">
            <a:extLst>
              <a:ext uri="{FF2B5EF4-FFF2-40B4-BE49-F238E27FC236}">
                <a16:creationId xmlns:a16="http://schemas.microsoft.com/office/drawing/2014/main" id="{EB16EE1D-DDE1-AE40-AF96-6050779C0D87}"/>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lvl="0" rtl="0">
              <a:spcBef>
                <a:spcPts val="0"/>
              </a:spcBef>
              <a:buNone/>
            </a:pPr>
            <a:r>
              <a:rPr lang="it" sz="2000" b="1" dirty="0">
                <a:solidFill>
                  <a:srgbClr val="FF0000"/>
                </a:solidFill>
                <a:latin typeface="Calibri Light" panose="020F0302020204030204" pitchFamily="34" charset="0"/>
                <a:ea typeface="Courier New"/>
                <a:cs typeface="Calibri Light" panose="020F0302020204030204" pitchFamily="34" charset="0"/>
                <a:sym typeface="Courier New"/>
              </a:rPr>
              <a:t>Ricerche in Didattica della Matematica</a:t>
            </a:r>
          </a:p>
        </p:txBody>
      </p:sp>
    </p:spTree>
    <p:extLst>
      <p:ext uri="{BB962C8B-B14F-4D97-AF65-F5344CB8AC3E}">
        <p14:creationId xmlns:p14="http://schemas.microsoft.com/office/powerpoint/2010/main" val="40880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1" name="CasellaDiTesto 10"/>
          <p:cNvSpPr txBox="1"/>
          <p:nvPr/>
        </p:nvSpPr>
        <p:spPr>
          <a:xfrm>
            <a:off x="2041451" y="2282436"/>
            <a:ext cx="25908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rgbClr val="000000"/>
              </a:solidFill>
              <a:effectLst/>
              <a:uLnTx/>
              <a:uFillTx/>
              <a:latin typeface="Courier New"/>
              <a:ea typeface="Courier New"/>
              <a:cs typeface="Courier New"/>
              <a:sym typeface="Courier Ne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Shape 127">
            <a:extLst>
              <a:ext uri="{FF2B5EF4-FFF2-40B4-BE49-F238E27FC236}">
                <a16:creationId xmlns:a16="http://schemas.microsoft.com/office/drawing/2014/main" id="{5BB4F94D-1368-4486-B60A-919E074ECED0}"/>
              </a:ext>
            </a:extLst>
          </p:cNvPr>
          <p:cNvPicPr preferRelativeResize="0"/>
          <p:nvPr/>
        </p:nvPicPr>
        <p:blipFill>
          <a:blip r:embed="rId3">
            <a:alphaModFix/>
          </a:blip>
          <a:stretch>
            <a:fillRect/>
          </a:stretch>
        </p:blipFill>
        <p:spPr>
          <a:xfrm>
            <a:off x="456479" y="2743120"/>
            <a:ext cx="1176243" cy="1959325"/>
          </a:xfrm>
          <a:prstGeom prst="rect">
            <a:avLst/>
          </a:prstGeom>
          <a:noFill/>
          <a:ln>
            <a:noFill/>
          </a:ln>
        </p:spPr>
      </p:pic>
      <p:cxnSp>
        <p:nvCxnSpPr>
          <p:cNvPr id="7" name="Connettore diritto 6">
            <a:extLst>
              <a:ext uri="{FF2B5EF4-FFF2-40B4-BE49-F238E27FC236}">
                <a16:creationId xmlns:a16="http://schemas.microsoft.com/office/drawing/2014/main" id="{3D5C9BB0-E946-4BC3-967C-CB506319A633}"/>
              </a:ext>
            </a:extLst>
          </p:cNvPr>
          <p:cNvCxnSpPr>
            <a:cxnSpLocks/>
          </p:cNvCxnSpPr>
          <p:nvPr/>
        </p:nvCxnSpPr>
        <p:spPr>
          <a:xfrm>
            <a:off x="3987210" y="341089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BC7C629C-8FE3-47EF-9A6D-C5F5FE2BC0B8}"/>
              </a:ext>
            </a:extLst>
          </p:cNvPr>
          <p:cNvSpPr txBox="1"/>
          <p:nvPr/>
        </p:nvSpPr>
        <p:spPr>
          <a:xfrm>
            <a:off x="1768008" y="825313"/>
            <a:ext cx="6544235" cy="36625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farsi incontro all’altro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struttura attiva/passiva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«Non si tratta di filosofia comparata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rifiuto di qualsiasi prospettiva comparativista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8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si interroga sul proprio impensato.» </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tentare di </a:t>
            </a:r>
            <a:r>
              <a:rPr kumimoji="0" lang="it-IT" sz="2000" b="0" i="0" u="none" strike="noStrike" kern="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sym typeface="Arial"/>
              </a:rPr>
              <a:t>ri</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-pensare le ipotesi implicite nelle quali un paradigma culturale è radicato</a:t>
            </a:r>
          </a:p>
        </p:txBody>
      </p:sp>
      <p:sp>
        <p:nvSpPr>
          <p:cNvPr id="8"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40908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3" name="Immagine 12">
            <a:extLst>
              <a:ext uri="{FF2B5EF4-FFF2-40B4-BE49-F238E27FC236}">
                <a16:creationId xmlns:a16="http://schemas.microsoft.com/office/drawing/2014/main" id="{2C30C096-CB2A-43B2-8D19-90BC6DDC1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78" y="2455069"/>
            <a:ext cx="1340655" cy="1617724"/>
          </a:xfrm>
          <a:prstGeom prst="rect">
            <a:avLst/>
          </a:prstGeom>
        </p:spPr>
      </p:pic>
      <p:sp>
        <p:nvSpPr>
          <p:cNvPr id="2" name="CasellaDiTesto 1">
            <a:extLst>
              <a:ext uri="{FF2B5EF4-FFF2-40B4-BE49-F238E27FC236}">
                <a16:creationId xmlns:a16="http://schemas.microsoft.com/office/drawing/2014/main" id="{AD761BA7-F3AE-4C06-AA1E-683FEE82BEBE}"/>
              </a:ext>
            </a:extLst>
          </p:cNvPr>
          <p:cNvSpPr txBox="1"/>
          <p:nvPr/>
        </p:nvSpPr>
        <p:spPr>
          <a:xfrm>
            <a:off x="545804" y="731520"/>
            <a:ext cx="7981507"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La parola deriva da un'espressione di Heidegger, “</a:t>
            </a:r>
            <a:r>
              <a:rPr kumimoji="0" lang="it-IT" sz="2000" b="0" i="1" u="none" strike="noStrike" kern="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sym typeface="Arial"/>
              </a:rPr>
              <a:t>Destruktion</a:t>
            </a:r>
            <a:r>
              <a:rPr kumimoji="0" lang="it-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da intendersi come “</a:t>
            </a:r>
            <a:r>
              <a:rPr kumimoji="0" lang="it-IT" sz="2000" b="1"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destrutturazione</a:t>
            </a:r>
            <a:r>
              <a:rPr kumimoji="0" lang="it-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e non come “distruzione”. Io la uso nel senso di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un'analisi dei diversi livelli in cui si stratifica la cultura</a:t>
            </a:r>
            <a:r>
              <a:rPr kumimoji="0" lang="it-IT" sz="24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r>
              <a:rPr kumimoji="0" lang="it-IT" sz="1400" b="0" i="0" u="none" strike="noStrike" kern="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sym typeface="Arial"/>
              </a:rPr>
              <a:t>Derrida</a:t>
            </a:r>
            <a:r>
              <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2002)</a:t>
            </a:r>
          </a:p>
        </p:txBody>
      </p:sp>
      <p:sp>
        <p:nvSpPr>
          <p:cNvPr id="3" name="CasellaDiTesto 2">
            <a:extLst>
              <a:ext uri="{FF2B5EF4-FFF2-40B4-BE49-F238E27FC236}">
                <a16:creationId xmlns:a16="http://schemas.microsoft.com/office/drawing/2014/main" id="{52174852-EFF2-4E69-8A0D-61B61C6905CB}"/>
              </a:ext>
            </a:extLst>
          </p:cNvPr>
          <p:cNvSpPr txBox="1"/>
          <p:nvPr/>
        </p:nvSpPr>
        <p:spPr>
          <a:xfrm>
            <a:off x="607278" y="4178618"/>
            <a:ext cx="13406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Jacques Derrida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44172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CasellaDiTesto 1">
            <a:extLst>
              <a:ext uri="{FF2B5EF4-FFF2-40B4-BE49-F238E27FC236}">
                <a16:creationId xmlns:a16="http://schemas.microsoft.com/office/drawing/2014/main" id="{AD761BA7-F3AE-4C06-AA1E-683FEE82BEBE}"/>
              </a:ext>
            </a:extLst>
          </p:cNvPr>
          <p:cNvSpPr txBox="1"/>
          <p:nvPr/>
        </p:nvSpPr>
        <p:spPr>
          <a:xfrm>
            <a:off x="2773935" y="1935887"/>
            <a:ext cx="6231751" cy="1236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The safest general characterization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the European philosophical tradition is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it consists of a series of footnotes to Plato.</a:t>
            </a:r>
          </a:p>
        </p:txBody>
      </p:sp>
      <p:sp>
        <p:nvSpPr>
          <p:cNvPr id="6" name="Rettangolo 5">
            <a:extLst>
              <a:ext uri="{FF2B5EF4-FFF2-40B4-BE49-F238E27FC236}">
                <a16:creationId xmlns:a16="http://schemas.microsoft.com/office/drawing/2014/main" id="{40A1EEE9-81D1-4B4C-BB9A-BE140CC769E4}"/>
              </a:ext>
            </a:extLst>
          </p:cNvPr>
          <p:cNvSpPr/>
          <p:nvPr/>
        </p:nvSpPr>
        <p:spPr>
          <a:xfrm>
            <a:off x="2827723" y="1935887"/>
            <a:ext cx="6262487" cy="1271726"/>
          </a:xfrm>
          <a:prstGeom prst="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100" b="0" i="1" u="none" strike="noStrike" kern="0" cap="none" spc="0" normalizeH="0" baseline="0" noProof="0" dirty="0">
                <a:ln>
                  <a:noFill/>
                </a:ln>
                <a:solidFill>
                  <a:srgbClr val="000000"/>
                </a:solidFill>
                <a:effectLst/>
                <a:uLnTx/>
                <a:uFillTx/>
                <a:latin typeface="Arial"/>
                <a:ea typeface="+mn-ea"/>
                <a:cs typeface="+mn-cs"/>
                <a:sym typeface="Arial"/>
              </a:rPr>
              <a:t>Tutta la storia della filosofia occidentale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100" b="0" i="1" u="none" strike="noStrike" kern="0" cap="none" spc="0" normalizeH="0" baseline="0" noProof="0" dirty="0">
                <a:ln>
                  <a:noFill/>
                </a:ln>
                <a:solidFill>
                  <a:srgbClr val="000000"/>
                </a:solidFill>
                <a:effectLst/>
                <a:uLnTx/>
                <a:uFillTx/>
                <a:latin typeface="Arial"/>
                <a:ea typeface="+mn-ea"/>
                <a:cs typeface="+mn-cs"/>
                <a:sym typeface="Arial"/>
              </a:rPr>
              <a:t>non è che una serie di note a margine su Platone </a:t>
            </a:r>
          </a:p>
        </p:txBody>
      </p:sp>
      <p:sp>
        <p:nvSpPr>
          <p:cNvPr id="3" name="Rettangolo 2">
            <a:extLst>
              <a:ext uri="{FF2B5EF4-FFF2-40B4-BE49-F238E27FC236}">
                <a16:creationId xmlns:a16="http://schemas.microsoft.com/office/drawing/2014/main" id="{546A3619-D704-4EF1-B196-BE4A00B67AB2}"/>
              </a:ext>
            </a:extLst>
          </p:cNvPr>
          <p:cNvSpPr/>
          <p:nvPr/>
        </p:nvSpPr>
        <p:spPr>
          <a:xfrm>
            <a:off x="7025743" y="3302766"/>
            <a:ext cx="1919115"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 N. Whitehead, 1979)</a:t>
            </a:r>
            <a:endParaRPr kumimoji="0" lang="it-IT" sz="14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7"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674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49CDE043-E334-47CF-A6DA-2A34CC9590DF}"/>
              </a:ext>
            </a:extLst>
          </p:cNvPr>
          <p:cNvPicPr>
            <a:picLocks noChangeAspect="1"/>
          </p:cNvPicPr>
          <p:nvPr/>
        </p:nvPicPr>
        <p:blipFill>
          <a:blip r:embed="rId3"/>
          <a:stretch>
            <a:fillRect/>
          </a:stretch>
        </p:blipFill>
        <p:spPr>
          <a:xfrm>
            <a:off x="1053641" y="873353"/>
            <a:ext cx="2592775" cy="4153786"/>
          </a:xfrm>
          <a:prstGeom prst="rect">
            <a:avLst/>
          </a:prstGeom>
        </p:spPr>
      </p:pic>
      <p:pic>
        <p:nvPicPr>
          <p:cNvPr id="6" name="Immagine 5" descr="Immagine che contiene testo&#10;&#10;Descrizione generata automaticamente">
            <a:extLst>
              <a:ext uri="{FF2B5EF4-FFF2-40B4-BE49-F238E27FC236}">
                <a16:creationId xmlns:a16="http://schemas.microsoft.com/office/drawing/2014/main" id="{1E9145D1-2316-45CE-9C97-DC6BB126F25B}"/>
              </a:ext>
            </a:extLst>
          </p:cNvPr>
          <p:cNvPicPr>
            <a:picLocks noChangeAspect="1"/>
          </p:cNvPicPr>
          <p:nvPr/>
        </p:nvPicPr>
        <p:blipFill>
          <a:blip r:embed="rId4"/>
          <a:stretch>
            <a:fillRect/>
          </a:stretch>
        </p:blipFill>
        <p:spPr>
          <a:xfrm>
            <a:off x="5567808" y="873353"/>
            <a:ext cx="2706969" cy="4157665"/>
          </a:xfrm>
          <a:prstGeom prst="rect">
            <a:avLst/>
          </a:prstGeom>
        </p:spPr>
      </p:pic>
      <p:sp>
        <p:nvSpPr>
          <p:cNvPr id="8"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168091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4" name="Shape 136">
            <a:extLst>
              <a:ext uri="{FF2B5EF4-FFF2-40B4-BE49-F238E27FC236}">
                <a16:creationId xmlns:a16="http://schemas.microsoft.com/office/drawing/2014/main" id="{E07AD2B5-7073-4D81-86BA-59B074373D38}"/>
              </a:ext>
            </a:extLst>
          </p:cNvPr>
          <p:cNvSpPr txBox="1"/>
          <p:nvPr/>
        </p:nvSpPr>
        <p:spPr>
          <a:xfrm>
            <a:off x="423550" y="83929"/>
            <a:ext cx="8219399" cy="587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 sz="2000" b="0" i="0" u="none" strike="noStrike" kern="0" cap="none" spc="0" normalizeH="0" baseline="0" noProof="0" dirty="0">
              <a:ln>
                <a:noFill/>
              </a:ln>
              <a:solidFill>
                <a:srgbClr val="000000"/>
              </a:solidFill>
              <a:effectLst/>
              <a:uLnTx/>
              <a:uFillTx/>
              <a:latin typeface="Arial"/>
              <a:ea typeface="Courier New"/>
              <a:cs typeface="Courier New"/>
              <a:sym typeface="Courier New"/>
            </a:endParaRPr>
          </a:p>
        </p:txBody>
      </p:sp>
      <p:sp>
        <p:nvSpPr>
          <p:cNvPr id="2" name="Rettangolo 1">
            <a:extLst>
              <a:ext uri="{FF2B5EF4-FFF2-40B4-BE49-F238E27FC236}">
                <a16:creationId xmlns:a16="http://schemas.microsoft.com/office/drawing/2014/main" id="{6CE1023D-F885-4B37-AA68-C5BAE516DF0F}"/>
              </a:ext>
            </a:extLst>
          </p:cNvPr>
          <p:cNvSpPr/>
          <p:nvPr/>
        </p:nvSpPr>
        <p:spPr>
          <a:xfrm>
            <a:off x="623168" y="1214388"/>
            <a:ext cx="3221831" cy="7429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La Farmacia di Platone </a:t>
            </a:r>
          </a:p>
        </p:txBody>
      </p:sp>
      <p:sp>
        <p:nvSpPr>
          <p:cNvPr id="6" name="Rettangolo 5">
            <a:extLst>
              <a:ext uri="{FF2B5EF4-FFF2-40B4-BE49-F238E27FC236}">
                <a16:creationId xmlns:a16="http://schemas.microsoft.com/office/drawing/2014/main" id="{0F49B669-86DB-42FF-A549-D5354DE86C58}"/>
              </a:ext>
            </a:extLst>
          </p:cNvPr>
          <p:cNvSpPr/>
          <p:nvPr/>
        </p:nvSpPr>
        <p:spPr>
          <a:xfrm>
            <a:off x="623168" y="3246805"/>
            <a:ext cx="3232076" cy="11323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L’invenzione dell’ideale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e il destino dell’Europa</a:t>
            </a:r>
            <a:r>
              <a:rPr kumimoji="0" lang="it-IT" sz="2400" b="0" i="1"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 </a:t>
            </a:r>
          </a:p>
        </p:txBody>
      </p:sp>
      <p:sp>
        <p:nvSpPr>
          <p:cNvPr id="7" name="Rettangolo 6">
            <a:extLst>
              <a:ext uri="{FF2B5EF4-FFF2-40B4-BE49-F238E27FC236}">
                <a16:creationId xmlns:a16="http://schemas.microsoft.com/office/drawing/2014/main" id="{3D86FF27-46CC-4C2B-84D9-9DF45467786E}"/>
              </a:ext>
            </a:extLst>
          </p:cNvPr>
          <p:cNvSpPr/>
          <p:nvPr/>
        </p:nvSpPr>
        <p:spPr>
          <a:xfrm>
            <a:off x="5218981" y="1214388"/>
            <a:ext cx="3221831" cy="742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La scrittura </a:t>
            </a:r>
          </a:p>
        </p:txBody>
      </p:sp>
      <p:sp>
        <p:nvSpPr>
          <p:cNvPr id="8" name="Rettangolo 7">
            <a:extLst>
              <a:ext uri="{FF2B5EF4-FFF2-40B4-BE49-F238E27FC236}">
                <a16:creationId xmlns:a16="http://schemas.microsoft.com/office/drawing/2014/main" id="{07DF264A-4518-459C-A287-09B035408111}"/>
              </a:ext>
            </a:extLst>
          </p:cNvPr>
          <p:cNvSpPr/>
          <p:nvPr/>
        </p:nvSpPr>
        <p:spPr>
          <a:xfrm>
            <a:off x="5218981" y="3246805"/>
            <a:ext cx="3221831" cy="1132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L’invenzione dell’ideale </a:t>
            </a:r>
          </a:p>
        </p:txBody>
      </p:sp>
      <p:cxnSp>
        <p:nvCxnSpPr>
          <p:cNvPr id="11" name="Connettore 2 10">
            <a:extLst>
              <a:ext uri="{FF2B5EF4-FFF2-40B4-BE49-F238E27FC236}">
                <a16:creationId xmlns:a16="http://schemas.microsoft.com/office/drawing/2014/main" id="{99944D82-94C9-47A7-B619-122D5FE6EBB3}"/>
              </a:ext>
            </a:extLst>
          </p:cNvPr>
          <p:cNvCxnSpPr>
            <a:stCxn id="2" idx="3"/>
            <a:endCxn id="7" idx="1"/>
          </p:cNvCxnSpPr>
          <p:nvPr/>
        </p:nvCxnSpPr>
        <p:spPr>
          <a:xfrm>
            <a:off x="3844999" y="1585863"/>
            <a:ext cx="137398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DF63C3B1-A006-419F-AE51-C64C213B955D}"/>
              </a:ext>
            </a:extLst>
          </p:cNvPr>
          <p:cNvCxnSpPr>
            <a:stCxn id="6" idx="3"/>
            <a:endCxn id="8" idx="1"/>
          </p:cNvCxnSpPr>
          <p:nvPr/>
        </p:nvCxnSpPr>
        <p:spPr>
          <a:xfrm>
            <a:off x="3855244" y="3812962"/>
            <a:ext cx="1363737"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C96AFADE-6F43-4C6B-BE26-D2EEA535E69D}"/>
              </a:ext>
            </a:extLst>
          </p:cNvPr>
          <p:cNvCxnSpPr>
            <a:stCxn id="7" idx="2"/>
            <a:endCxn id="8" idx="0"/>
          </p:cNvCxnSpPr>
          <p:nvPr/>
        </p:nvCxnSpPr>
        <p:spPr>
          <a:xfrm>
            <a:off x="6829897" y="1957338"/>
            <a:ext cx="0" cy="1289467"/>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Shape 136">
            <a:extLst>
              <a:ext uri="{FF2B5EF4-FFF2-40B4-BE49-F238E27FC236}">
                <a16:creationId xmlns:a16="http://schemas.microsoft.com/office/drawing/2014/main" id="{505BA598-EF64-4EC1-B078-2D6344BA344B}"/>
              </a:ext>
            </a:extLst>
          </p:cNvPr>
          <p:cNvSpPr txBox="1"/>
          <p:nvPr/>
        </p:nvSpPr>
        <p:spPr>
          <a:xfrm>
            <a:off x="575950" y="2363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Tree>
    <p:extLst>
      <p:ext uri="{BB962C8B-B14F-4D97-AF65-F5344CB8AC3E}">
        <p14:creationId xmlns:p14="http://schemas.microsoft.com/office/powerpoint/2010/main" val="13968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5" name="Immagine 4" descr="Immagine che contiene screenshot&#10;&#10;Descrizione generata automaticamente">
            <a:extLst>
              <a:ext uri="{FF2B5EF4-FFF2-40B4-BE49-F238E27FC236}">
                <a16:creationId xmlns:a16="http://schemas.microsoft.com/office/drawing/2014/main" id="{94E9322B-270E-41D5-A39D-4380BDF8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50" y="671628"/>
            <a:ext cx="8296900" cy="3069853"/>
          </a:xfrm>
          <a:prstGeom prst="rect">
            <a:avLst/>
          </a:prstGeom>
        </p:spPr>
      </p:pic>
      <p:sp>
        <p:nvSpPr>
          <p:cNvPr id="7" name="Rettangolo 6">
            <a:extLst>
              <a:ext uri="{FF2B5EF4-FFF2-40B4-BE49-F238E27FC236}">
                <a16:creationId xmlns:a16="http://schemas.microsoft.com/office/drawing/2014/main" id="{943FA713-D5C4-4045-A2D7-B3771B8388EC}"/>
              </a:ext>
            </a:extLst>
          </p:cNvPr>
          <p:cNvSpPr/>
          <p:nvPr/>
        </p:nvSpPr>
        <p:spPr>
          <a:xfrm>
            <a:off x="5421118" y="3957705"/>
            <a:ext cx="3221831" cy="742950"/>
          </a:xfrm>
          <a:prstGeom prst="rect">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immanenza </a:t>
            </a:r>
          </a:p>
        </p:txBody>
      </p:sp>
    </p:spTree>
    <p:extLst>
      <p:ext uri="{BB962C8B-B14F-4D97-AF65-F5344CB8AC3E}">
        <p14:creationId xmlns:p14="http://schemas.microsoft.com/office/powerpoint/2010/main" val="246797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CasellaDiTesto 1">
            <a:extLst>
              <a:ext uri="{FF2B5EF4-FFF2-40B4-BE49-F238E27FC236}">
                <a16:creationId xmlns:a16="http://schemas.microsoft.com/office/drawing/2014/main" id="{AD761BA7-F3AE-4C06-AA1E-683FEE82BEBE}"/>
              </a:ext>
            </a:extLst>
          </p:cNvPr>
          <p:cNvSpPr txBox="1"/>
          <p:nvPr/>
        </p:nvSpPr>
        <p:spPr>
          <a:xfrm>
            <a:off x="484677" y="725199"/>
            <a:ext cx="8351962" cy="2708434"/>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Nel cinese tradizionale - rileggendo </a:t>
            </a:r>
            <a:r>
              <a:rPr kumimoji="0" lang="it-IT" sz="2000" b="0" i="0" u="none" strike="noStrike" kern="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sym typeface="Arial"/>
              </a:rPr>
              <a:t>Granet</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 c'è una combinazione di tratti che vuole rappresentare i denti canini e un'altra i denti incisivi, ma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non</a:t>
            </a:r>
            <a:r>
              <a:rPr kumimoji="0" lang="it-IT"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ce n’è alcuna che corrisponda all’idea “generale” di denti</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 dire il vero, queste combinazioni di tratti corrispondono a </a:t>
            </a:r>
            <a:r>
              <a:rPr kumimoji="0" lang="it-IT" sz="2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rubriche</a:t>
            </a:r>
            <a:r>
              <a:rPr kumimoji="0" lang="it-IT" sz="20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 destinate a facilitare non già una classificazione, ma una ricerca pratica nei lessici e, senza dubbio, un più agevole apprendimento della scrittura.</a:t>
            </a:r>
            <a:endParaRPr kumimoji="0" lang="it" sz="2000" b="0" i="1"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00000"/>
                </a:solidFill>
                <a:effectLst/>
                <a:uLnTx/>
                <a:uFillTx/>
                <a:latin typeface="Calibri Light"/>
                <a:cs typeface="Calibri Light"/>
                <a:sym typeface="Arial"/>
              </a:rPr>
              <a:t>(</a:t>
            </a:r>
            <a:r>
              <a:rPr kumimoji="0" lang="it-IT" sz="1400" b="0" i="0" u="none" strike="noStrike" kern="0" cap="none" spc="0" normalizeH="0" baseline="0" noProof="0" dirty="0" err="1">
                <a:ln>
                  <a:noFill/>
                </a:ln>
                <a:solidFill>
                  <a:srgbClr val="000000"/>
                </a:solidFill>
                <a:effectLst/>
                <a:uLnTx/>
                <a:uFillTx/>
                <a:latin typeface="Calibri Light"/>
                <a:cs typeface="Calibri Light"/>
                <a:sym typeface="Arial"/>
              </a:rPr>
              <a:t>Granet</a:t>
            </a:r>
            <a:r>
              <a:rPr kumimoji="0" lang="it-IT" sz="1400" b="0" i="0" u="none" strike="noStrike" kern="0" cap="none" spc="0" normalizeH="0" baseline="0" noProof="0" dirty="0">
                <a:ln>
                  <a:noFill/>
                </a:ln>
                <a:solidFill>
                  <a:srgbClr val="000000"/>
                </a:solidFill>
                <a:effectLst/>
                <a:uLnTx/>
                <a:uFillTx/>
                <a:latin typeface="Calibri Light"/>
                <a:cs typeface="Calibri Light"/>
                <a:sym typeface="Arial"/>
              </a:rPr>
              <a:t>, 1934)</a:t>
            </a:r>
          </a:p>
        </p:txBody>
      </p:sp>
      <p:pic>
        <p:nvPicPr>
          <p:cNvPr id="5" name="Immagine 4">
            <a:extLst>
              <a:ext uri="{FF2B5EF4-FFF2-40B4-BE49-F238E27FC236}">
                <a16:creationId xmlns:a16="http://schemas.microsoft.com/office/drawing/2014/main" id="{653CFFEF-6D30-4C63-AE4D-923C6833A031}"/>
              </a:ext>
            </a:extLst>
          </p:cNvPr>
          <p:cNvPicPr>
            <a:picLocks noChangeAspect="1"/>
          </p:cNvPicPr>
          <p:nvPr/>
        </p:nvPicPr>
        <p:blipFill>
          <a:blip r:embed="rId3"/>
          <a:stretch>
            <a:fillRect/>
          </a:stretch>
        </p:blipFill>
        <p:spPr>
          <a:xfrm>
            <a:off x="553489" y="3311134"/>
            <a:ext cx="1093382" cy="1410214"/>
          </a:xfrm>
          <a:prstGeom prst="rect">
            <a:avLst/>
          </a:prstGeom>
        </p:spPr>
      </p:pic>
      <p:sp>
        <p:nvSpPr>
          <p:cNvPr id="6" name="Shape 136">
            <a:extLst>
              <a:ext uri="{FF2B5EF4-FFF2-40B4-BE49-F238E27FC236}">
                <a16:creationId xmlns:a16="http://schemas.microsoft.com/office/drawing/2014/main" id="{505BA598-EF64-4EC1-B078-2D6344BA344B}"/>
              </a:ext>
            </a:extLst>
          </p:cNvPr>
          <p:cNvSpPr txBox="1"/>
          <p:nvPr/>
        </p:nvSpPr>
        <p:spPr>
          <a:xfrm>
            <a:off x="423550" y="83929"/>
            <a:ext cx="8219399" cy="587699"/>
          </a:xfrm>
          <a:prstGeom prst="rect">
            <a:avLst/>
          </a:prstGeom>
          <a:noFill/>
          <a:ln>
            <a:solidFill>
              <a:srgbClr val="FF0000"/>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Quadro </a:t>
            </a:r>
            <a:r>
              <a:rPr kumimoji="0" lang="it-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filosofico</a:t>
            </a:r>
            <a:r>
              <a:rPr kumimoji="0" lang="it" sz="2000" b="1" i="0" u="none" strike="noStrike" kern="0" cap="none" spc="0" normalizeH="0" baseline="0" noProof="0" dirty="0">
                <a:ln>
                  <a:noFill/>
                </a:ln>
                <a:solidFill>
                  <a:srgbClr val="FF0000"/>
                </a:solidFill>
                <a:effectLst/>
                <a:uLnTx/>
                <a:uFillTx/>
                <a:latin typeface="Calibri Light" panose="020F0302020204030204" pitchFamily="34" charset="0"/>
                <a:ea typeface="Courier New"/>
                <a:cs typeface="Calibri Light" panose="020F0302020204030204" pitchFamily="34" charset="0"/>
                <a:sym typeface="Courier New"/>
              </a:rPr>
              <a:t> di riferimento</a:t>
            </a:r>
          </a:p>
        </p:txBody>
      </p:sp>
      <p:sp>
        <p:nvSpPr>
          <p:cNvPr id="3" name="Rettangolo 2"/>
          <p:cNvSpPr/>
          <p:nvPr/>
        </p:nvSpPr>
        <p:spPr>
          <a:xfrm>
            <a:off x="485268" y="4724699"/>
            <a:ext cx="122982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rgbClr val="000000"/>
                </a:solidFill>
                <a:effectLst/>
                <a:uLnTx/>
                <a:uFillTx/>
                <a:latin typeface="Calibri Light"/>
                <a:cs typeface="Calibri Light"/>
                <a:sym typeface="Arial"/>
              </a:rPr>
              <a:t>Marcel </a:t>
            </a:r>
            <a:r>
              <a:rPr kumimoji="0" lang="it-IT" sz="1400" b="0" i="0" u="none" strike="noStrike" kern="0" cap="none" spc="0" normalizeH="0" baseline="0" noProof="0" dirty="0" err="1">
                <a:ln>
                  <a:noFill/>
                </a:ln>
                <a:solidFill>
                  <a:srgbClr val="000000"/>
                </a:solidFill>
                <a:effectLst/>
                <a:uLnTx/>
                <a:uFillTx/>
                <a:latin typeface="Calibri Light"/>
                <a:cs typeface="Calibri Light"/>
                <a:sym typeface="Arial"/>
              </a:rPr>
              <a:t>Granet</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Immagine 6">
            <a:extLst>
              <a:ext uri="{FF2B5EF4-FFF2-40B4-BE49-F238E27FC236}">
                <a16:creationId xmlns:a16="http://schemas.microsoft.com/office/drawing/2014/main" id="{61A196EF-B318-374C-8D8D-84D9B3E0272E}"/>
              </a:ext>
            </a:extLst>
          </p:cNvPr>
          <p:cNvPicPr>
            <a:picLocks noChangeAspect="1"/>
          </p:cNvPicPr>
          <p:nvPr/>
        </p:nvPicPr>
        <p:blipFill>
          <a:blip r:embed="rId4"/>
          <a:stretch>
            <a:fillRect/>
          </a:stretch>
        </p:blipFill>
        <p:spPr>
          <a:xfrm>
            <a:off x="3375898" y="3433633"/>
            <a:ext cx="4571919" cy="1410682"/>
          </a:xfrm>
          <a:prstGeom prst="rect">
            <a:avLst/>
          </a:prstGeom>
          <a:ln>
            <a:solidFill>
              <a:schemeClr val="tx2">
                <a:lumMod val="40000"/>
                <a:lumOff val="60000"/>
              </a:schemeClr>
            </a:solidFill>
          </a:ln>
        </p:spPr>
      </p:pic>
    </p:spTree>
    <p:extLst>
      <p:ext uri="{BB962C8B-B14F-4D97-AF65-F5344CB8AC3E}">
        <p14:creationId xmlns:p14="http://schemas.microsoft.com/office/powerpoint/2010/main" val="309134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3799</Words>
  <Application>Microsoft Macintosh PowerPoint</Application>
  <PresentationFormat>Presentazione su schermo (16:9)</PresentationFormat>
  <Paragraphs>188</Paragraphs>
  <Slides>24</Slides>
  <Notes>24</Notes>
  <HiddenSlides>0</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24</vt:i4>
      </vt:variant>
    </vt:vector>
  </HeadingPairs>
  <TitlesOfParts>
    <vt:vector size="39" baseType="lpstr">
      <vt:lpstr>ＭＳ Ｐゴシック</vt:lpstr>
      <vt:lpstr>宋体</vt:lpstr>
      <vt:lpstr>Arial</vt:lpstr>
      <vt:lpstr>Calibri</vt:lpstr>
      <vt:lpstr>Calibri Light</vt:lpstr>
      <vt:lpstr>Candara Light</vt:lpstr>
      <vt:lpstr>Courier New</vt:lpstr>
      <vt:lpstr>Lobster Two</vt:lpstr>
      <vt:lpstr>Optima</vt:lpstr>
      <vt:lpstr>Script MT Bold</vt:lpstr>
      <vt:lpstr>Times New Roman</vt:lpstr>
      <vt:lpstr>simple-light</vt:lpstr>
      <vt:lpstr>Custom Theme</vt:lpstr>
      <vt:lpstr>Custom Theme</vt:lpstr>
      <vt:lpstr>1_Custom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Significato/significante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Ramploud</dc:creator>
  <cp:lastModifiedBy>Microsoft Office User</cp:lastModifiedBy>
  <cp:revision>113</cp:revision>
  <dcterms:modified xsi:type="dcterms:W3CDTF">2019-07-17T08:59:42Z</dcterms:modified>
</cp:coreProperties>
</file>